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675" r:id="rId2"/>
    <p:sldId id="600" r:id="rId3"/>
    <p:sldId id="542" r:id="rId4"/>
    <p:sldId id="689" r:id="rId5"/>
    <p:sldId id="701" r:id="rId6"/>
    <p:sldId id="702" r:id="rId7"/>
    <p:sldId id="703" r:id="rId8"/>
    <p:sldId id="704" r:id="rId9"/>
    <p:sldId id="708" r:id="rId10"/>
    <p:sldId id="686" r:id="rId11"/>
    <p:sldId id="705" r:id="rId12"/>
    <p:sldId id="706" r:id="rId13"/>
    <p:sldId id="707" r:id="rId14"/>
    <p:sldId id="712" r:id="rId15"/>
    <p:sldId id="693" r:id="rId16"/>
    <p:sldId id="694" r:id="rId17"/>
    <p:sldId id="695" r:id="rId18"/>
    <p:sldId id="710" r:id="rId19"/>
    <p:sldId id="683" r:id="rId20"/>
    <p:sldId id="713" r:id="rId21"/>
    <p:sldId id="700" r:id="rId22"/>
    <p:sldId id="711" r:id="rId23"/>
  </p:sldIdLst>
  <p:sldSz cx="9144000" cy="6858000" type="screen4x3"/>
  <p:notesSz cx="6797675" cy="9926638"/>
  <p:custDataLst>
    <p:tags r:id="rId26"/>
  </p:custDataLst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BBFE7657-35E5-417A-A17E-F8CED77A0953}">
          <p14:sldIdLst>
            <p14:sldId id="675"/>
            <p14:sldId id="600"/>
            <p14:sldId id="542"/>
            <p14:sldId id="689"/>
            <p14:sldId id="701"/>
            <p14:sldId id="702"/>
            <p14:sldId id="703"/>
            <p14:sldId id="704"/>
            <p14:sldId id="708"/>
            <p14:sldId id="686"/>
            <p14:sldId id="705"/>
            <p14:sldId id="706"/>
            <p14:sldId id="707"/>
            <p14:sldId id="712"/>
            <p14:sldId id="693"/>
            <p14:sldId id="694"/>
            <p14:sldId id="695"/>
            <p14:sldId id="710"/>
            <p14:sldId id="683"/>
            <p14:sldId id="713"/>
            <p14:sldId id="700"/>
            <p14:sldId id="711"/>
          </p14:sldIdLst>
        </p14:section>
        <p14:section name="Ikke-navngivet sektion" id="{37FDE4C1-31DF-4D18-9516-1BAE3496ADC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5DB"/>
    <a:srgbClr val="838DF1"/>
    <a:srgbClr val="6C94EE"/>
    <a:srgbClr val="091F4F"/>
    <a:srgbClr val="7A905A"/>
    <a:srgbClr val="893F74"/>
    <a:srgbClr val="BC0CBC"/>
    <a:srgbClr val="3F301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84" autoAdjust="0"/>
    <p:restoredTop sz="93735" autoAdjust="0"/>
  </p:normalViewPr>
  <p:slideViewPr>
    <p:cSldViewPr snapToGrid="0">
      <p:cViewPr varScale="1">
        <p:scale>
          <a:sx n="108" d="100"/>
          <a:sy n="108" d="100"/>
        </p:scale>
        <p:origin x="145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5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-2682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246BD-1D68-4AFE-9F7F-2FBD4BAC0E03}" type="datetimeFigureOut">
              <a:rPr lang="da-DK" smtClean="0"/>
              <a:t>12-04-2023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3E78C-A6E2-49A5-85A4-C0E2B6EF7A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5082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245" cy="4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5" tIns="47778" rIns="95555" bIns="47778" numCol="1" anchor="t" anchorCtr="0" compatLnSpc="1">
            <a:prstTxWarp prst="textNoShape">
              <a:avLst/>
            </a:prstTxWarp>
          </a:bodyPr>
          <a:lstStyle>
            <a:lvl1pPr defTabSz="955622"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430" y="0"/>
            <a:ext cx="2945245" cy="4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5" tIns="47778" rIns="95555" bIns="47778" numCol="1" anchor="t" anchorCtr="0" compatLnSpc="1">
            <a:prstTxWarp prst="textNoShape">
              <a:avLst/>
            </a:prstTxWarp>
          </a:bodyPr>
          <a:lstStyle>
            <a:lvl1pPr algn="r" defTabSz="955622"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632" y="4714841"/>
            <a:ext cx="4986412" cy="446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5" tIns="47778" rIns="95555" bIns="477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noProof="0" smtClean="0"/>
              <a:t>Click to edit Master text styles</a:t>
            </a:r>
          </a:p>
          <a:p>
            <a:pPr lvl="1"/>
            <a:r>
              <a:rPr lang="da-DK" altLang="da-DK" noProof="0" smtClean="0"/>
              <a:t>Second level</a:t>
            </a:r>
          </a:p>
          <a:p>
            <a:pPr lvl="2"/>
            <a:r>
              <a:rPr lang="da-DK" altLang="da-DK" noProof="0" smtClean="0"/>
              <a:t>Third level</a:t>
            </a:r>
          </a:p>
          <a:p>
            <a:pPr lvl="3"/>
            <a:r>
              <a:rPr lang="da-DK" altLang="da-DK" noProof="0" smtClean="0"/>
              <a:t>Fourth level</a:t>
            </a:r>
          </a:p>
          <a:p>
            <a:pPr lvl="4"/>
            <a:r>
              <a:rPr lang="da-DK" altLang="da-DK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681"/>
            <a:ext cx="2945245" cy="4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5" tIns="47778" rIns="95555" bIns="47778" numCol="1" anchor="b" anchorCtr="0" compatLnSpc="1">
            <a:prstTxWarp prst="textNoShape">
              <a:avLst/>
            </a:prstTxWarp>
          </a:bodyPr>
          <a:lstStyle>
            <a:lvl1pPr defTabSz="955622"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430" y="9429681"/>
            <a:ext cx="2945245" cy="4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5" tIns="47778" rIns="95555" bIns="47778" numCol="1" anchor="b" anchorCtr="0" compatLnSpc="1">
            <a:prstTxWarp prst="textNoShape">
              <a:avLst/>
            </a:prstTxWarp>
          </a:bodyPr>
          <a:lstStyle>
            <a:lvl1pPr algn="r" defTabSz="955622">
              <a:defRPr sz="1300">
                <a:latin typeface="Times" charset="0"/>
              </a:defRPr>
            </a:lvl1pPr>
          </a:lstStyle>
          <a:p>
            <a:fld id="{2E6F19D3-AC52-3A4E-8C16-86E40E58BA99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499373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F19D3-AC52-3A4E-8C16-86E40E58BA99}" type="slidenum">
              <a:rPr lang="da-DK" altLang="da-DK" smtClean="0"/>
              <a:pPr/>
              <a:t>1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685685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55622">
              <a:defRPr sz="2400">
                <a:solidFill>
                  <a:schemeClr val="tx1"/>
                </a:solidFill>
                <a:latin typeface="Verdana" charset="0"/>
              </a:defRPr>
            </a:lvl1pPr>
            <a:lvl2pPr marL="729577" indent="-280607" defTabSz="955622">
              <a:defRPr sz="2400">
                <a:solidFill>
                  <a:schemeClr val="tx1"/>
                </a:solidFill>
                <a:latin typeface="Verdana" charset="0"/>
              </a:defRPr>
            </a:lvl2pPr>
            <a:lvl3pPr marL="1122426" indent="-224485" defTabSz="955622">
              <a:defRPr sz="2400">
                <a:solidFill>
                  <a:schemeClr val="tx1"/>
                </a:solidFill>
                <a:latin typeface="Verdana" charset="0"/>
              </a:defRPr>
            </a:lvl3pPr>
            <a:lvl4pPr marL="1571396" indent="-224485" defTabSz="955622">
              <a:defRPr sz="2400">
                <a:solidFill>
                  <a:schemeClr val="tx1"/>
                </a:solidFill>
                <a:latin typeface="Verdana" charset="0"/>
              </a:defRPr>
            </a:lvl4pPr>
            <a:lvl5pPr marL="2020367" indent="-224485" defTabSz="955622">
              <a:defRPr sz="2400">
                <a:solidFill>
                  <a:schemeClr val="tx1"/>
                </a:solidFill>
                <a:latin typeface="Verdana" charset="0"/>
              </a:defRPr>
            </a:lvl5pPr>
            <a:lvl6pPr marL="2469337" indent="-224485" defTabSz="95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6pPr>
            <a:lvl7pPr marL="2918308" indent="-224485" defTabSz="95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7pPr>
            <a:lvl8pPr marL="3367278" indent="-224485" defTabSz="95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8pPr>
            <a:lvl9pPr marL="3816248" indent="-224485" defTabSz="95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9pPr>
          </a:lstStyle>
          <a:p>
            <a:fld id="{9E90C57B-6714-8B43-90CE-457E59E0191B}" type="slidenum">
              <a:rPr lang="da-DK" altLang="da-DK" sz="1300">
                <a:latin typeface="Times" charset="0"/>
              </a:rPr>
              <a:pPr/>
              <a:t>2</a:t>
            </a:fld>
            <a:endParaRPr lang="da-DK" altLang="da-DK" sz="1300">
              <a:latin typeface="Times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a-DK" altLang="da-DK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F19D3-AC52-3A4E-8C16-86E40E58BA99}" type="slidenum">
              <a:rPr lang="da-DK" altLang="da-DK" smtClean="0"/>
              <a:pPr/>
              <a:t>3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527805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F19D3-AC52-3A4E-8C16-86E40E58BA99}" type="slidenum">
              <a:rPr lang="da-DK" altLang="da-DK" smtClean="0"/>
              <a:pPr/>
              <a:t>4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899895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F19D3-AC52-3A4E-8C16-86E40E58BA99}" type="slidenum">
              <a:rPr lang="da-DK" altLang="da-DK" smtClean="0"/>
              <a:pPr/>
              <a:t>10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07460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F19D3-AC52-3A4E-8C16-86E40E58BA99}" type="slidenum">
              <a:rPr lang="da-DK" altLang="da-DK" smtClean="0"/>
              <a:pPr/>
              <a:t>15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75338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F19D3-AC52-3A4E-8C16-86E40E58BA99}" type="slidenum">
              <a:rPr lang="da-DK" altLang="da-DK" smtClean="0"/>
              <a:pPr/>
              <a:t>19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97171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1"/>
          <p:cNvGrpSpPr>
            <a:grpSpLocks noChangeAspect="1"/>
          </p:cNvGrpSpPr>
          <p:nvPr/>
        </p:nvGrpSpPr>
        <p:grpSpPr bwMode="auto">
          <a:xfrm>
            <a:off x="6553200" y="800100"/>
            <a:ext cx="1739900" cy="846138"/>
            <a:chOff x="2425" y="7208"/>
            <a:chExt cx="7069" cy="3441"/>
          </a:xfrm>
        </p:grpSpPr>
        <p:sp>
          <p:nvSpPr>
            <p:cNvPr id="5" name="Freeform 62"/>
            <p:cNvSpPr>
              <a:spLocks noChangeAspect="1"/>
            </p:cNvSpPr>
            <p:nvPr/>
          </p:nvSpPr>
          <p:spPr bwMode="auto">
            <a:xfrm>
              <a:off x="2425" y="7789"/>
              <a:ext cx="2751" cy="1753"/>
            </a:xfrm>
            <a:custGeom>
              <a:avLst/>
              <a:gdLst>
                <a:gd name="T0" fmla="*/ 777 w 2751"/>
                <a:gd name="T1" fmla="*/ 0 h 1753"/>
                <a:gd name="T2" fmla="*/ 520 w 2751"/>
                <a:gd name="T3" fmla="*/ 3 h 1753"/>
                <a:gd name="T4" fmla="*/ 278 w 2751"/>
                <a:gd name="T5" fmla="*/ 9 h 1753"/>
                <a:gd name="T6" fmla="*/ 86 w 2751"/>
                <a:gd name="T7" fmla="*/ 18 h 1753"/>
                <a:gd name="T8" fmla="*/ 14 w 2751"/>
                <a:gd name="T9" fmla="*/ 38 h 1753"/>
                <a:gd name="T10" fmla="*/ 5 w 2751"/>
                <a:gd name="T11" fmla="*/ 79 h 1753"/>
                <a:gd name="T12" fmla="*/ 0 w 2751"/>
                <a:gd name="T13" fmla="*/ 153 h 1753"/>
                <a:gd name="T14" fmla="*/ 1 w 2751"/>
                <a:gd name="T15" fmla="*/ 204 h 1753"/>
                <a:gd name="T16" fmla="*/ 32 w 2751"/>
                <a:gd name="T17" fmla="*/ 231 h 1753"/>
                <a:gd name="T18" fmla="*/ 76 w 2751"/>
                <a:gd name="T19" fmla="*/ 240 h 1753"/>
                <a:gd name="T20" fmla="*/ 157 w 2751"/>
                <a:gd name="T21" fmla="*/ 268 h 1753"/>
                <a:gd name="T22" fmla="*/ 244 w 2751"/>
                <a:gd name="T23" fmla="*/ 321 h 1753"/>
                <a:gd name="T24" fmla="*/ 296 w 2751"/>
                <a:gd name="T25" fmla="*/ 402 h 1753"/>
                <a:gd name="T26" fmla="*/ 302 w 2751"/>
                <a:gd name="T27" fmla="*/ 1719 h 1753"/>
                <a:gd name="T28" fmla="*/ 323 w 2751"/>
                <a:gd name="T29" fmla="*/ 1746 h 1753"/>
                <a:gd name="T30" fmla="*/ 475 w 2751"/>
                <a:gd name="T31" fmla="*/ 1753 h 1753"/>
                <a:gd name="T32" fmla="*/ 679 w 2751"/>
                <a:gd name="T33" fmla="*/ 1752 h 1753"/>
                <a:gd name="T34" fmla="*/ 764 w 2751"/>
                <a:gd name="T35" fmla="*/ 1739 h 1753"/>
                <a:gd name="T36" fmla="*/ 777 w 2751"/>
                <a:gd name="T37" fmla="*/ 1707 h 1753"/>
                <a:gd name="T38" fmla="*/ 790 w 2751"/>
                <a:gd name="T39" fmla="*/ 375 h 1753"/>
                <a:gd name="T40" fmla="*/ 835 w 2751"/>
                <a:gd name="T41" fmla="*/ 364 h 1753"/>
                <a:gd name="T42" fmla="*/ 943 w 2751"/>
                <a:gd name="T43" fmla="*/ 362 h 1753"/>
                <a:gd name="T44" fmla="*/ 1131 w 2751"/>
                <a:gd name="T45" fmla="*/ 370 h 1753"/>
                <a:gd name="T46" fmla="*/ 1216 w 2751"/>
                <a:gd name="T47" fmla="*/ 404 h 1753"/>
                <a:gd name="T48" fmla="*/ 1260 w 2751"/>
                <a:gd name="T49" fmla="*/ 487 h 1753"/>
                <a:gd name="T50" fmla="*/ 1269 w 2751"/>
                <a:gd name="T51" fmla="*/ 1708 h 1753"/>
                <a:gd name="T52" fmla="*/ 1280 w 2751"/>
                <a:gd name="T53" fmla="*/ 1739 h 1753"/>
                <a:gd name="T54" fmla="*/ 1410 w 2751"/>
                <a:gd name="T55" fmla="*/ 1753 h 1753"/>
                <a:gd name="T56" fmla="*/ 1710 w 2751"/>
                <a:gd name="T57" fmla="*/ 1750 h 1753"/>
                <a:gd name="T58" fmla="*/ 1746 w 2751"/>
                <a:gd name="T59" fmla="*/ 1730 h 1753"/>
                <a:gd name="T60" fmla="*/ 1750 w 2751"/>
                <a:gd name="T61" fmla="*/ 404 h 1753"/>
                <a:gd name="T62" fmla="*/ 1777 w 2751"/>
                <a:gd name="T63" fmla="*/ 370 h 1753"/>
                <a:gd name="T64" fmla="*/ 1837 w 2751"/>
                <a:gd name="T65" fmla="*/ 362 h 1753"/>
                <a:gd name="T66" fmla="*/ 1963 w 2751"/>
                <a:gd name="T67" fmla="*/ 362 h 1753"/>
                <a:gd name="T68" fmla="*/ 2106 w 2751"/>
                <a:gd name="T69" fmla="*/ 373 h 1753"/>
                <a:gd name="T70" fmla="*/ 2193 w 2751"/>
                <a:gd name="T71" fmla="*/ 411 h 1753"/>
                <a:gd name="T72" fmla="*/ 2241 w 2751"/>
                <a:gd name="T73" fmla="*/ 496 h 1753"/>
                <a:gd name="T74" fmla="*/ 2251 w 2751"/>
                <a:gd name="T75" fmla="*/ 1474 h 1753"/>
                <a:gd name="T76" fmla="*/ 2258 w 2751"/>
                <a:gd name="T77" fmla="*/ 1602 h 1753"/>
                <a:gd name="T78" fmla="*/ 2292 w 2751"/>
                <a:gd name="T79" fmla="*/ 1690 h 1753"/>
                <a:gd name="T80" fmla="*/ 2375 w 2751"/>
                <a:gd name="T81" fmla="*/ 1739 h 1753"/>
                <a:gd name="T82" fmla="*/ 2536 w 2751"/>
                <a:gd name="T83" fmla="*/ 1753 h 1753"/>
                <a:gd name="T84" fmla="*/ 2672 w 2751"/>
                <a:gd name="T85" fmla="*/ 1752 h 1753"/>
                <a:gd name="T86" fmla="*/ 2728 w 2751"/>
                <a:gd name="T87" fmla="*/ 1746 h 1753"/>
                <a:gd name="T88" fmla="*/ 2750 w 2751"/>
                <a:gd name="T89" fmla="*/ 1710 h 1753"/>
                <a:gd name="T90" fmla="*/ 2751 w 2751"/>
                <a:gd name="T91" fmla="*/ 1642 h 1753"/>
                <a:gd name="T92" fmla="*/ 2751 w 2751"/>
                <a:gd name="T93" fmla="*/ 1486 h 1753"/>
                <a:gd name="T94" fmla="*/ 2751 w 2751"/>
                <a:gd name="T95" fmla="*/ 1272 h 1753"/>
                <a:gd name="T96" fmla="*/ 2751 w 2751"/>
                <a:gd name="T97" fmla="*/ 1030 h 1753"/>
                <a:gd name="T98" fmla="*/ 2750 w 2751"/>
                <a:gd name="T99" fmla="*/ 792 h 1753"/>
                <a:gd name="T100" fmla="*/ 2750 w 2751"/>
                <a:gd name="T101" fmla="*/ 534 h 1753"/>
                <a:gd name="T102" fmla="*/ 2731 w 2751"/>
                <a:gd name="T103" fmla="*/ 324 h 1753"/>
                <a:gd name="T104" fmla="*/ 2681 w 2751"/>
                <a:gd name="T105" fmla="*/ 184 h 1753"/>
                <a:gd name="T106" fmla="*/ 2578 w 2751"/>
                <a:gd name="T107" fmla="*/ 95 h 1753"/>
                <a:gd name="T108" fmla="*/ 2402 w 2751"/>
                <a:gd name="T109" fmla="*/ 47 h 1753"/>
                <a:gd name="T110" fmla="*/ 2137 w 2751"/>
                <a:gd name="T111" fmla="*/ 21 h 1753"/>
                <a:gd name="T112" fmla="*/ 1770 w 2751"/>
                <a:gd name="T113" fmla="*/ 7 h 1753"/>
                <a:gd name="T114" fmla="*/ 1347 w 2751"/>
                <a:gd name="T115" fmla="*/ 0 h 17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51" h="1753">
                  <a:moveTo>
                    <a:pt x="1057" y="0"/>
                  </a:moveTo>
                  <a:lnTo>
                    <a:pt x="914" y="0"/>
                  </a:lnTo>
                  <a:lnTo>
                    <a:pt x="777" y="0"/>
                  </a:lnTo>
                  <a:lnTo>
                    <a:pt x="692" y="0"/>
                  </a:lnTo>
                  <a:lnTo>
                    <a:pt x="605" y="1"/>
                  </a:lnTo>
                  <a:lnTo>
                    <a:pt x="520" y="3"/>
                  </a:lnTo>
                  <a:lnTo>
                    <a:pt x="435" y="3"/>
                  </a:lnTo>
                  <a:lnTo>
                    <a:pt x="354" y="5"/>
                  </a:lnTo>
                  <a:lnTo>
                    <a:pt x="278" y="9"/>
                  </a:lnTo>
                  <a:lnTo>
                    <a:pt x="206" y="10"/>
                  </a:lnTo>
                  <a:lnTo>
                    <a:pt x="142" y="14"/>
                  </a:lnTo>
                  <a:lnTo>
                    <a:pt x="86" y="18"/>
                  </a:lnTo>
                  <a:lnTo>
                    <a:pt x="39" y="23"/>
                  </a:lnTo>
                  <a:lnTo>
                    <a:pt x="25" y="28"/>
                  </a:lnTo>
                  <a:lnTo>
                    <a:pt x="14" y="38"/>
                  </a:lnTo>
                  <a:lnTo>
                    <a:pt x="9" y="50"/>
                  </a:lnTo>
                  <a:lnTo>
                    <a:pt x="5" y="65"/>
                  </a:lnTo>
                  <a:lnTo>
                    <a:pt x="5" y="79"/>
                  </a:lnTo>
                  <a:lnTo>
                    <a:pt x="3" y="101"/>
                  </a:lnTo>
                  <a:lnTo>
                    <a:pt x="1" y="126"/>
                  </a:lnTo>
                  <a:lnTo>
                    <a:pt x="0" y="153"/>
                  </a:lnTo>
                  <a:lnTo>
                    <a:pt x="0" y="175"/>
                  </a:lnTo>
                  <a:lnTo>
                    <a:pt x="0" y="189"/>
                  </a:lnTo>
                  <a:lnTo>
                    <a:pt x="1" y="204"/>
                  </a:lnTo>
                  <a:lnTo>
                    <a:pt x="9" y="216"/>
                  </a:lnTo>
                  <a:lnTo>
                    <a:pt x="18" y="225"/>
                  </a:lnTo>
                  <a:lnTo>
                    <a:pt x="32" y="231"/>
                  </a:lnTo>
                  <a:lnTo>
                    <a:pt x="41" y="231"/>
                  </a:lnTo>
                  <a:lnTo>
                    <a:pt x="56" y="234"/>
                  </a:lnTo>
                  <a:lnTo>
                    <a:pt x="76" y="240"/>
                  </a:lnTo>
                  <a:lnTo>
                    <a:pt x="101" y="247"/>
                  </a:lnTo>
                  <a:lnTo>
                    <a:pt x="128" y="256"/>
                  </a:lnTo>
                  <a:lnTo>
                    <a:pt x="157" y="268"/>
                  </a:lnTo>
                  <a:lnTo>
                    <a:pt x="188" y="283"/>
                  </a:lnTo>
                  <a:lnTo>
                    <a:pt x="217" y="301"/>
                  </a:lnTo>
                  <a:lnTo>
                    <a:pt x="244" y="321"/>
                  </a:lnTo>
                  <a:lnTo>
                    <a:pt x="265" y="344"/>
                  </a:lnTo>
                  <a:lnTo>
                    <a:pt x="283" y="371"/>
                  </a:lnTo>
                  <a:lnTo>
                    <a:pt x="296" y="402"/>
                  </a:lnTo>
                  <a:lnTo>
                    <a:pt x="300" y="436"/>
                  </a:lnTo>
                  <a:lnTo>
                    <a:pt x="300" y="1708"/>
                  </a:lnTo>
                  <a:lnTo>
                    <a:pt x="302" y="1719"/>
                  </a:lnTo>
                  <a:lnTo>
                    <a:pt x="305" y="1730"/>
                  </a:lnTo>
                  <a:lnTo>
                    <a:pt x="311" y="1739"/>
                  </a:lnTo>
                  <a:lnTo>
                    <a:pt x="323" y="1746"/>
                  </a:lnTo>
                  <a:lnTo>
                    <a:pt x="340" y="1750"/>
                  </a:lnTo>
                  <a:lnTo>
                    <a:pt x="405" y="1752"/>
                  </a:lnTo>
                  <a:lnTo>
                    <a:pt x="475" y="1753"/>
                  </a:lnTo>
                  <a:lnTo>
                    <a:pt x="549" y="1753"/>
                  </a:lnTo>
                  <a:lnTo>
                    <a:pt x="616" y="1753"/>
                  </a:lnTo>
                  <a:lnTo>
                    <a:pt x="679" y="1752"/>
                  </a:lnTo>
                  <a:lnTo>
                    <a:pt x="737" y="1750"/>
                  </a:lnTo>
                  <a:lnTo>
                    <a:pt x="754" y="1746"/>
                  </a:lnTo>
                  <a:lnTo>
                    <a:pt x="764" y="1739"/>
                  </a:lnTo>
                  <a:lnTo>
                    <a:pt x="773" y="1730"/>
                  </a:lnTo>
                  <a:lnTo>
                    <a:pt x="777" y="1719"/>
                  </a:lnTo>
                  <a:lnTo>
                    <a:pt x="777" y="1707"/>
                  </a:lnTo>
                  <a:lnTo>
                    <a:pt x="777" y="402"/>
                  </a:lnTo>
                  <a:lnTo>
                    <a:pt x="781" y="388"/>
                  </a:lnTo>
                  <a:lnTo>
                    <a:pt x="790" y="375"/>
                  </a:lnTo>
                  <a:lnTo>
                    <a:pt x="802" y="370"/>
                  </a:lnTo>
                  <a:lnTo>
                    <a:pt x="819" y="366"/>
                  </a:lnTo>
                  <a:lnTo>
                    <a:pt x="835" y="364"/>
                  </a:lnTo>
                  <a:lnTo>
                    <a:pt x="862" y="362"/>
                  </a:lnTo>
                  <a:lnTo>
                    <a:pt x="900" y="362"/>
                  </a:lnTo>
                  <a:lnTo>
                    <a:pt x="943" y="362"/>
                  </a:lnTo>
                  <a:lnTo>
                    <a:pt x="1018" y="362"/>
                  </a:lnTo>
                  <a:lnTo>
                    <a:pt x="1095" y="366"/>
                  </a:lnTo>
                  <a:lnTo>
                    <a:pt x="1131" y="370"/>
                  </a:lnTo>
                  <a:lnTo>
                    <a:pt x="1164" y="377"/>
                  </a:lnTo>
                  <a:lnTo>
                    <a:pt x="1193" y="388"/>
                  </a:lnTo>
                  <a:lnTo>
                    <a:pt x="1216" y="404"/>
                  </a:lnTo>
                  <a:lnTo>
                    <a:pt x="1234" y="425"/>
                  </a:lnTo>
                  <a:lnTo>
                    <a:pt x="1249" y="453"/>
                  </a:lnTo>
                  <a:lnTo>
                    <a:pt x="1260" y="487"/>
                  </a:lnTo>
                  <a:lnTo>
                    <a:pt x="1265" y="527"/>
                  </a:lnTo>
                  <a:lnTo>
                    <a:pt x="1269" y="573"/>
                  </a:lnTo>
                  <a:lnTo>
                    <a:pt x="1269" y="1708"/>
                  </a:lnTo>
                  <a:lnTo>
                    <a:pt x="1269" y="1719"/>
                  </a:lnTo>
                  <a:lnTo>
                    <a:pt x="1272" y="1730"/>
                  </a:lnTo>
                  <a:lnTo>
                    <a:pt x="1280" y="1739"/>
                  </a:lnTo>
                  <a:lnTo>
                    <a:pt x="1291" y="1746"/>
                  </a:lnTo>
                  <a:lnTo>
                    <a:pt x="1309" y="1750"/>
                  </a:lnTo>
                  <a:lnTo>
                    <a:pt x="1410" y="1753"/>
                  </a:lnTo>
                  <a:lnTo>
                    <a:pt x="1509" y="1753"/>
                  </a:lnTo>
                  <a:lnTo>
                    <a:pt x="1607" y="1753"/>
                  </a:lnTo>
                  <a:lnTo>
                    <a:pt x="1710" y="1750"/>
                  </a:lnTo>
                  <a:lnTo>
                    <a:pt x="1726" y="1746"/>
                  </a:lnTo>
                  <a:lnTo>
                    <a:pt x="1739" y="1739"/>
                  </a:lnTo>
                  <a:lnTo>
                    <a:pt x="1746" y="1730"/>
                  </a:lnTo>
                  <a:lnTo>
                    <a:pt x="1750" y="1719"/>
                  </a:lnTo>
                  <a:lnTo>
                    <a:pt x="1750" y="1708"/>
                  </a:lnTo>
                  <a:lnTo>
                    <a:pt x="1750" y="404"/>
                  </a:lnTo>
                  <a:lnTo>
                    <a:pt x="1753" y="388"/>
                  </a:lnTo>
                  <a:lnTo>
                    <a:pt x="1762" y="377"/>
                  </a:lnTo>
                  <a:lnTo>
                    <a:pt x="1777" y="370"/>
                  </a:lnTo>
                  <a:lnTo>
                    <a:pt x="1791" y="366"/>
                  </a:lnTo>
                  <a:lnTo>
                    <a:pt x="1811" y="364"/>
                  </a:lnTo>
                  <a:lnTo>
                    <a:pt x="1837" y="362"/>
                  </a:lnTo>
                  <a:lnTo>
                    <a:pt x="1869" y="362"/>
                  </a:lnTo>
                  <a:lnTo>
                    <a:pt x="1911" y="362"/>
                  </a:lnTo>
                  <a:lnTo>
                    <a:pt x="1963" y="362"/>
                  </a:lnTo>
                  <a:lnTo>
                    <a:pt x="2028" y="366"/>
                  </a:lnTo>
                  <a:lnTo>
                    <a:pt x="2070" y="368"/>
                  </a:lnTo>
                  <a:lnTo>
                    <a:pt x="2106" y="373"/>
                  </a:lnTo>
                  <a:lnTo>
                    <a:pt x="2140" y="382"/>
                  </a:lnTo>
                  <a:lnTo>
                    <a:pt x="2169" y="395"/>
                  </a:lnTo>
                  <a:lnTo>
                    <a:pt x="2193" y="411"/>
                  </a:lnTo>
                  <a:lnTo>
                    <a:pt x="2214" y="434"/>
                  </a:lnTo>
                  <a:lnTo>
                    <a:pt x="2229" y="462"/>
                  </a:lnTo>
                  <a:lnTo>
                    <a:pt x="2241" y="496"/>
                  </a:lnTo>
                  <a:lnTo>
                    <a:pt x="2249" y="536"/>
                  </a:lnTo>
                  <a:lnTo>
                    <a:pt x="2251" y="582"/>
                  </a:lnTo>
                  <a:lnTo>
                    <a:pt x="2251" y="1474"/>
                  </a:lnTo>
                  <a:lnTo>
                    <a:pt x="2251" y="1521"/>
                  </a:lnTo>
                  <a:lnTo>
                    <a:pt x="2252" y="1564"/>
                  </a:lnTo>
                  <a:lnTo>
                    <a:pt x="2258" y="1602"/>
                  </a:lnTo>
                  <a:lnTo>
                    <a:pt x="2265" y="1634"/>
                  </a:lnTo>
                  <a:lnTo>
                    <a:pt x="2276" y="1665"/>
                  </a:lnTo>
                  <a:lnTo>
                    <a:pt x="2292" y="1690"/>
                  </a:lnTo>
                  <a:lnTo>
                    <a:pt x="2314" y="1710"/>
                  </a:lnTo>
                  <a:lnTo>
                    <a:pt x="2341" y="1726"/>
                  </a:lnTo>
                  <a:lnTo>
                    <a:pt x="2375" y="1739"/>
                  </a:lnTo>
                  <a:lnTo>
                    <a:pt x="2419" y="1748"/>
                  </a:lnTo>
                  <a:lnTo>
                    <a:pt x="2469" y="1752"/>
                  </a:lnTo>
                  <a:lnTo>
                    <a:pt x="2536" y="1753"/>
                  </a:lnTo>
                  <a:lnTo>
                    <a:pt x="2590" y="1753"/>
                  </a:lnTo>
                  <a:lnTo>
                    <a:pt x="2637" y="1753"/>
                  </a:lnTo>
                  <a:lnTo>
                    <a:pt x="2672" y="1752"/>
                  </a:lnTo>
                  <a:lnTo>
                    <a:pt x="2697" y="1750"/>
                  </a:lnTo>
                  <a:lnTo>
                    <a:pt x="2713" y="1750"/>
                  </a:lnTo>
                  <a:lnTo>
                    <a:pt x="2728" y="1746"/>
                  </a:lnTo>
                  <a:lnTo>
                    <a:pt x="2739" y="1737"/>
                  </a:lnTo>
                  <a:lnTo>
                    <a:pt x="2746" y="1726"/>
                  </a:lnTo>
                  <a:lnTo>
                    <a:pt x="2750" y="1710"/>
                  </a:lnTo>
                  <a:lnTo>
                    <a:pt x="2751" y="1699"/>
                  </a:lnTo>
                  <a:lnTo>
                    <a:pt x="2751" y="1676"/>
                  </a:lnTo>
                  <a:lnTo>
                    <a:pt x="2751" y="1642"/>
                  </a:lnTo>
                  <a:lnTo>
                    <a:pt x="2751" y="1598"/>
                  </a:lnTo>
                  <a:lnTo>
                    <a:pt x="2751" y="1546"/>
                  </a:lnTo>
                  <a:lnTo>
                    <a:pt x="2751" y="1486"/>
                  </a:lnTo>
                  <a:lnTo>
                    <a:pt x="2751" y="1420"/>
                  </a:lnTo>
                  <a:lnTo>
                    <a:pt x="2751" y="1348"/>
                  </a:lnTo>
                  <a:lnTo>
                    <a:pt x="2751" y="1272"/>
                  </a:lnTo>
                  <a:lnTo>
                    <a:pt x="2751" y="1192"/>
                  </a:lnTo>
                  <a:lnTo>
                    <a:pt x="2751" y="1111"/>
                  </a:lnTo>
                  <a:lnTo>
                    <a:pt x="2751" y="1030"/>
                  </a:lnTo>
                  <a:lnTo>
                    <a:pt x="2751" y="949"/>
                  </a:lnTo>
                  <a:lnTo>
                    <a:pt x="2750" y="869"/>
                  </a:lnTo>
                  <a:lnTo>
                    <a:pt x="2750" y="792"/>
                  </a:lnTo>
                  <a:lnTo>
                    <a:pt x="2750" y="718"/>
                  </a:lnTo>
                  <a:lnTo>
                    <a:pt x="2750" y="620"/>
                  </a:lnTo>
                  <a:lnTo>
                    <a:pt x="2750" y="534"/>
                  </a:lnTo>
                  <a:lnTo>
                    <a:pt x="2746" y="454"/>
                  </a:lnTo>
                  <a:lnTo>
                    <a:pt x="2740" y="386"/>
                  </a:lnTo>
                  <a:lnTo>
                    <a:pt x="2731" y="324"/>
                  </a:lnTo>
                  <a:lnTo>
                    <a:pt x="2721" y="270"/>
                  </a:lnTo>
                  <a:lnTo>
                    <a:pt x="2703" y="223"/>
                  </a:lnTo>
                  <a:lnTo>
                    <a:pt x="2681" y="184"/>
                  </a:lnTo>
                  <a:lnTo>
                    <a:pt x="2654" y="149"/>
                  </a:lnTo>
                  <a:lnTo>
                    <a:pt x="2619" y="121"/>
                  </a:lnTo>
                  <a:lnTo>
                    <a:pt x="2578" y="95"/>
                  </a:lnTo>
                  <a:lnTo>
                    <a:pt x="2529" y="75"/>
                  </a:lnTo>
                  <a:lnTo>
                    <a:pt x="2471" y="59"/>
                  </a:lnTo>
                  <a:lnTo>
                    <a:pt x="2402" y="47"/>
                  </a:lnTo>
                  <a:lnTo>
                    <a:pt x="2325" y="36"/>
                  </a:lnTo>
                  <a:lnTo>
                    <a:pt x="2236" y="28"/>
                  </a:lnTo>
                  <a:lnTo>
                    <a:pt x="2137" y="21"/>
                  </a:lnTo>
                  <a:lnTo>
                    <a:pt x="2025" y="16"/>
                  </a:lnTo>
                  <a:lnTo>
                    <a:pt x="1902" y="10"/>
                  </a:lnTo>
                  <a:lnTo>
                    <a:pt x="1770" y="7"/>
                  </a:lnTo>
                  <a:lnTo>
                    <a:pt x="1632" y="3"/>
                  </a:lnTo>
                  <a:lnTo>
                    <a:pt x="1491" y="1"/>
                  </a:lnTo>
                  <a:lnTo>
                    <a:pt x="1347" y="0"/>
                  </a:lnTo>
                  <a:lnTo>
                    <a:pt x="1200" y="0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6" name="Freeform 63"/>
            <p:cNvSpPr>
              <a:spLocks noChangeAspect="1"/>
            </p:cNvSpPr>
            <p:nvPr/>
          </p:nvSpPr>
          <p:spPr bwMode="auto">
            <a:xfrm>
              <a:off x="5325" y="7808"/>
              <a:ext cx="802" cy="1736"/>
            </a:xfrm>
            <a:custGeom>
              <a:avLst/>
              <a:gdLst>
                <a:gd name="T0" fmla="*/ 374 w 802"/>
                <a:gd name="T1" fmla="*/ 0 h 1736"/>
                <a:gd name="T2" fmla="*/ 296 w 802"/>
                <a:gd name="T3" fmla="*/ 0 h 1736"/>
                <a:gd name="T4" fmla="*/ 222 w 802"/>
                <a:gd name="T5" fmla="*/ 2 h 1736"/>
                <a:gd name="T6" fmla="*/ 153 w 802"/>
                <a:gd name="T7" fmla="*/ 6 h 1736"/>
                <a:gd name="T8" fmla="*/ 92 w 802"/>
                <a:gd name="T9" fmla="*/ 8 h 1736"/>
                <a:gd name="T10" fmla="*/ 39 w 802"/>
                <a:gd name="T11" fmla="*/ 13 h 1736"/>
                <a:gd name="T12" fmla="*/ 23 w 802"/>
                <a:gd name="T13" fmla="*/ 19 h 1736"/>
                <a:gd name="T14" fmla="*/ 12 w 802"/>
                <a:gd name="T15" fmla="*/ 28 h 1736"/>
                <a:gd name="T16" fmla="*/ 9 w 802"/>
                <a:gd name="T17" fmla="*/ 40 h 1736"/>
                <a:gd name="T18" fmla="*/ 5 w 802"/>
                <a:gd name="T19" fmla="*/ 56 h 1736"/>
                <a:gd name="T20" fmla="*/ 5 w 802"/>
                <a:gd name="T21" fmla="*/ 71 h 1736"/>
                <a:gd name="T22" fmla="*/ 3 w 802"/>
                <a:gd name="T23" fmla="*/ 92 h 1736"/>
                <a:gd name="T24" fmla="*/ 1 w 802"/>
                <a:gd name="T25" fmla="*/ 118 h 1736"/>
                <a:gd name="T26" fmla="*/ 1 w 802"/>
                <a:gd name="T27" fmla="*/ 143 h 1736"/>
                <a:gd name="T28" fmla="*/ 0 w 802"/>
                <a:gd name="T29" fmla="*/ 165 h 1736"/>
                <a:gd name="T30" fmla="*/ 0 w 802"/>
                <a:gd name="T31" fmla="*/ 179 h 1736"/>
                <a:gd name="T32" fmla="*/ 1 w 802"/>
                <a:gd name="T33" fmla="*/ 192 h 1736"/>
                <a:gd name="T34" fmla="*/ 9 w 802"/>
                <a:gd name="T35" fmla="*/ 204 h 1736"/>
                <a:gd name="T36" fmla="*/ 19 w 802"/>
                <a:gd name="T37" fmla="*/ 213 h 1736"/>
                <a:gd name="T38" fmla="*/ 32 w 802"/>
                <a:gd name="T39" fmla="*/ 219 h 1736"/>
                <a:gd name="T40" fmla="*/ 41 w 802"/>
                <a:gd name="T41" fmla="*/ 221 h 1736"/>
                <a:gd name="T42" fmla="*/ 56 w 802"/>
                <a:gd name="T43" fmla="*/ 224 h 1736"/>
                <a:gd name="T44" fmla="*/ 77 w 802"/>
                <a:gd name="T45" fmla="*/ 231 h 1736"/>
                <a:gd name="T46" fmla="*/ 101 w 802"/>
                <a:gd name="T47" fmla="*/ 239 h 1736"/>
                <a:gd name="T48" fmla="*/ 130 w 802"/>
                <a:gd name="T49" fmla="*/ 249 h 1736"/>
                <a:gd name="T50" fmla="*/ 159 w 802"/>
                <a:gd name="T51" fmla="*/ 262 h 1736"/>
                <a:gd name="T52" fmla="*/ 188 w 802"/>
                <a:gd name="T53" fmla="*/ 277 h 1736"/>
                <a:gd name="T54" fmla="*/ 217 w 802"/>
                <a:gd name="T55" fmla="*/ 295 h 1736"/>
                <a:gd name="T56" fmla="*/ 244 w 802"/>
                <a:gd name="T57" fmla="*/ 316 h 1736"/>
                <a:gd name="T58" fmla="*/ 267 w 802"/>
                <a:gd name="T59" fmla="*/ 340 h 1736"/>
                <a:gd name="T60" fmla="*/ 285 w 802"/>
                <a:gd name="T61" fmla="*/ 367 h 1736"/>
                <a:gd name="T62" fmla="*/ 296 w 802"/>
                <a:gd name="T63" fmla="*/ 397 h 1736"/>
                <a:gd name="T64" fmla="*/ 300 w 802"/>
                <a:gd name="T65" fmla="*/ 432 h 1736"/>
                <a:gd name="T66" fmla="*/ 300 w 802"/>
                <a:gd name="T67" fmla="*/ 1689 h 1736"/>
                <a:gd name="T68" fmla="*/ 303 w 802"/>
                <a:gd name="T69" fmla="*/ 1704 h 1736"/>
                <a:gd name="T70" fmla="*/ 311 w 802"/>
                <a:gd name="T71" fmla="*/ 1716 h 1736"/>
                <a:gd name="T72" fmla="*/ 323 w 802"/>
                <a:gd name="T73" fmla="*/ 1725 h 1736"/>
                <a:gd name="T74" fmla="*/ 341 w 802"/>
                <a:gd name="T75" fmla="*/ 1731 h 1736"/>
                <a:gd name="T76" fmla="*/ 444 w 802"/>
                <a:gd name="T77" fmla="*/ 1734 h 1736"/>
                <a:gd name="T78" fmla="*/ 549 w 802"/>
                <a:gd name="T79" fmla="*/ 1736 h 1736"/>
                <a:gd name="T80" fmla="*/ 658 w 802"/>
                <a:gd name="T81" fmla="*/ 1734 h 1736"/>
                <a:gd name="T82" fmla="*/ 764 w 802"/>
                <a:gd name="T83" fmla="*/ 1731 h 1736"/>
                <a:gd name="T84" fmla="*/ 782 w 802"/>
                <a:gd name="T85" fmla="*/ 1725 h 1736"/>
                <a:gd name="T86" fmla="*/ 795 w 802"/>
                <a:gd name="T87" fmla="*/ 1716 h 1736"/>
                <a:gd name="T88" fmla="*/ 801 w 802"/>
                <a:gd name="T89" fmla="*/ 1704 h 1736"/>
                <a:gd name="T90" fmla="*/ 802 w 802"/>
                <a:gd name="T91" fmla="*/ 1689 h 1736"/>
                <a:gd name="T92" fmla="*/ 802 w 802"/>
                <a:gd name="T93" fmla="*/ 56 h 1736"/>
                <a:gd name="T94" fmla="*/ 801 w 802"/>
                <a:gd name="T95" fmla="*/ 42 h 1736"/>
                <a:gd name="T96" fmla="*/ 793 w 802"/>
                <a:gd name="T97" fmla="*/ 29 h 1736"/>
                <a:gd name="T98" fmla="*/ 781 w 802"/>
                <a:gd name="T99" fmla="*/ 20 h 1736"/>
                <a:gd name="T100" fmla="*/ 759 w 802"/>
                <a:gd name="T101" fmla="*/ 15 h 1736"/>
                <a:gd name="T102" fmla="*/ 696 w 802"/>
                <a:gd name="T103" fmla="*/ 9 h 1736"/>
                <a:gd name="T104" fmla="*/ 622 w 802"/>
                <a:gd name="T105" fmla="*/ 6 h 1736"/>
                <a:gd name="T106" fmla="*/ 542 w 802"/>
                <a:gd name="T107" fmla="*/ 2 h 1736"/>
                <a:gd name="T108" fmla="*/ 459 w 802"/>
                <a:gd name="T109" fmla="*/ 0 h 1736"/>
                <a:gd name="T110" fmla="*/ 374 w 802"/>
                <a:gd name="T111" fmla="*/ 0 h 17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02" h="1736">
                  <a:moveTo>
                    <a:pt x="374" y="0"/>
                  </a:moveTo>
                  <a:lnTo>
                    <a:pt x="296" y="0"/>
                  </a:lnTo>
                  <a:lnTo>
                    <a:pt x="222" y="2"/>
                  </a:lnTo>
                  <a:lnTo>
                    <a:pt x="153" y="6"/>
                  </a:lnTo>
                  <a:lnTo>
                    <a:pt x="92" y="8"/>
                  </a:lnTo>
                  <a:lnTo>
                    <a:pt x="39" y="13"/>
                  </a:lnTo>
                  <a:lnTo>
                    <a:pt x="23" y="19"/>
                  </a:lnTo>
                  <a:lnTo>
                    <a:pt x="12" y="28"/>
                  </a:lnTo>
                  <a:lnTo>
                    <a:pt x="9" y="40"/>
                  </a:lnTo>
                  <a:lnTo>
                    <a:pt x="5" y="56"/>
                  </a:lnTo>
                  <a:lnTo>
                    <a:pt x="5" y="71"/>
                  </a:lnTo>
                  <a:lnTo>
                    <a:pt x="3" y="92"/>
                  </a:lnTo>
                  <a:lnTo>
                    <a:pt x="1" y="118"/>
                  </a:lnTo>
                  <a:lnTo>
                    <a:pt x="1" y="143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1" y="192"/>
                  </a:lnTo>
                  <a:lnTo>
                    <a:pt x="9" y="204"/>
                  </a:lnTo>
                  <a:lnTo>
                    <a:pt x="19" y="213"/>
                  </a:lnTo>
                  <a:lnTo>
                    <a:pt x="32" y="219"/>
                  </a:lnTo>
                  <a:lnTo>
                    <a:pt x="41" y="221"/>
                  </a:lnTo>
                  <a:lnTo>
                    <a:pt x="56" y="224"/>
                  </a:lnTo>
                  <a:lnTo>
                    <a:pt x="77" y="231"/>
                  </a:lnTo>
                  <a:lnTo>
                    <a:pt x="101" y="239"/>
                  </a:lnTo>
                  <a:lnTo>
                    <a:pt x="130" y="249"/>
                  </a:lnTo>
                  <a:lnTo>
                    <a:pt x="159" y="262"/>
                  </a:lnTo>
                  <a:lnTo>
                    <a:pt x="188" y="277"/>
                  </a:lnTo>
                  <a:lnTo>
                    <a:pt x="217" y="295"/>
                  </a:lnTo>
                  <a:lnTo>
                    <a:pt x="244" y="316"/>
                  </a:lnTo>
                  <a:lnTo>
                    <a:pt x="267" y="340"/>
                  </a:lnTo>
                  <a:lnTo>
                    <a:pt x="285" y="367"/>
                  </a:lnTo>
                  <a:lnTo>
                    <a:pt x="296" y="397"/>
                  </a:lnTo>
                  <a:lnTo>
                    <a:pt x="300" y="432"/>
                  </a:lnTo>
                  <a:lnTo>
                    <a:pt x="300" y="1689"/>
                  </a:lnTo>
                  <a:lnTo>
                    <a:pt x="303" y="1704"/>
                  </a:lnTo>
                  <a:lnTo>
                    <a:pt x="311" y="1716"/>
                  </a:lnTo>
                  <a:lnTo>
                    <a:pt x="323" y="1725"/>
                  </a:lnTo>
                  <a:lnTo>
                    <a:pt x="341" y="1731"/>
                  </a:lnTo>
                  <a:lnTo>
                    <a:pt x="444" y="1734"/>
                  </a:lnTo>
                  <a:lnTo>
                    <a:pt x="549" y="1736"/>
                  </a:lnTo>
                  <a:lnTo>
                    <a:pt x="658" y="1734"/>
                  </a:lnTo>
                  <a:lnTo>
                    <a:pt x="764" y="1731"/>
                  </a:lnTo>
                  <a:lnTo>
                    <a:pt x="782" y="1725"/>
                  </a:lnTo>
                  <a:lnTo>
                    <a:pt x="795" y="1716"/>
                  </a:lnTo>
                  <a:lnTo>
                    <a:pt x="801" y="1704"/>
                  </a:lnTo>
                  <a:lnTo>
                    <a:pt x="802" y="1689"/>
                  </a:lnTo>
                  <a:lnTo>
                    <a:pt x="802" y="56"/>
                  </a:lnTo>
                  <a:lnTo>
                    <a:pt x="801" y="42"/>
                  </a:lnTo>
                  <a:lnTo>
                    <a:pt x="793" y="29"/>
                  </a:lnTo>
                  <a:lnTo>
                    <a:pt x="781" y="20"/>
                  </a:lnTo>
                  <a:lnTo>
                    <a:pt x="759" y="15"/>
                  </a:lnTo>
                  <a:lnTo>
                    <a:pt x="696" y="9"/>
                  </a:lnTo>
                  <a:lnTo>
                    <a:pt x="622" y="6"/>
                  </a:lnTo>
                  <a:lnTo>
                    <a:pt x="542" y="2"/>
                  </a:lnTo>
                  <a:lnTo>
                    <a:pt x="459" y="0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7" name="Freeform 64"/>
            <p:cNvSpPr>
              <a:spLocks noChangeAspect="1" noEditPoints="1"/>
            </p:cNvSpPr>
            <p:nvPr/>
          </p:nvSpPr>
          <p:spPr bwMode="auto">
            <a:xfrm>
              <a:off x="6435" y="7208"/>
              <a:ext cx="3059" cy="2349"/>
            </a:xfrm>
            <a:custGeom>
              <a:avLst/>
              <a:gdLst>
                <a:gd name="T0" fmla="*/ 2887 w 3059"/>
                <a:gd name="T1" fmla="*/ 2114 h 2349"/>
                <a:gd name="T2" fmla="*/ 2627 w 3059"/>
                <a:gd name="T3" fmla="*/ 2044 h 2349"/>
                <a:gd name="T4" fmla="*/ 2562 w 3059"/>
                <a:gd name="T5" fmla="*/ 1865 h 2349"/>
                <a:gd name="T6" fmla="*/ 2553 w 3059"/>
                <a:gd name="T7" fmla="*/ 1490 h 2349"/>
                <a:gd name="T8" fmla="*/ 2554 w 3059"/>
                <a:gd name="T9" fmla="*/ 1043 h 2349"/>
                <a:gd name="T10" fmla="*/ 2679 w 3059"/>
                <a:gd name="T11" fmla="*/ 893 h 2349"/>
                <a:gd name="T12" fmla="*/ 2856 w 3059"/>
                <a:gd name="T13" fmla="*/ 842 h 2349"/>
                <a:gd name="T14" fmla="*/ 2914 w 3059"/>
                <a:gd name="T15" fmla="*/ 783 h 2349"/>
                <a:gd name="T16" fmla="*/ 2900 w 3059"/>
                <a:gd name="T17" fmla="*/ 649 h 2349"/>
                <a:gd name="T18" fmla="*/ 2704 w 3059"/>
                <a:gd name="T19" fmla="*/ 619 h 2349"/>
                <a:gd name="T20" fmla="*/ 2522 w 3059"/>
                <a:gd name="T21" fmla="*/ 582 h 2349"/>
                <a:gd name="T22" fmla="*/ 2478 w 3059"/>
                <a:gd name="T23" fmla="*/ 357 h 2349"/>
                <a:gd name="T24" fmla="*/ 2417 w 3059"/>
                <a:gd name="T25" fmla="*/ 220 h 2349"/>
                <a:gd name="T26" fmla="*/ 2166 w 3059"/>
                <a:gd name="T27" fmla="*/ 171 h 2349"/>
                <a:gd name="T28" fmla="*/ 2079 w 3059"/>
                <a:gd name="T29" fmla="*/ 205 h 2349"/>
                <a:gd name="T30" fmla="*/ 2073 w 3059"/>
                <a:gd name="T31" fmla="*/ 342 h 2349"/>
                <a:gd name="T32" fmla="*/ 2070 w 3059"/>
                <a:gd name="T33" fmla="*/ 766 h 2349"/>
                <a:gd name="T34" fmla="*/ 2066 w 3059"/>
                <a:gd name="T35" fmla="*/ 1317 h 2349"/>
                <a:gd name="T36" fmla="*/ 2063 w 3059"/>
                <a:gd name="T37" fmla="*/ 1752 h 2349"/>
                <a:gd name="T38" fmla="*/ 2082 w 3059"/>
                <a:gd name="T39" fmla="*/ 2087 h 2349"/>
                <a:gd name="T40" fmla="*/ 2243 w 3059"/>
                <a:gd name="T41" fmla="*/ 2298 h 2349"/>
                <a:gd name="T42" fmla="*/ 2609 w 3059"/>
                <a:gd name="T43" fmla="*/ 2345 h 2349"/>
                <a:gd name="T44" fmla="*/ 2956 w 3059"/>
                <a:gd name="T45" fmla="*/ 2331 h 2349"/>
                <a:gd name="T46" fmla="*/ 3053 w 3059"/>
                <a:gd name="T47" fmla="*/ 2261 h 2349"/>
                <a:gd name="T48" fmla="*/ 3015 w 3059"/>
                <a:gd name="T49" fmla="*/ 2140 h 2349"/>
                <a:gd name="T50" fmla="*/ 1094 w 3059"/>
                <a:gd name="T51" fmla="*/ 2024 h 2349"/>
                <a:gd name="T52" fmla="*/ 996 w 3059"/>
                <a:gd name="T53" fmla="*/ 2033 h 2349"/>
                <a:gd name="T54" fmla="*/ 763 w 3059"/>
                <a:gd name="T55" fmla="*/ 2024 h 2349"/>
                <a:gd name="T56" fmla="*/ 573 w 3059"/>
                <a:gd name="T57" fmla="*/ 1909 h 2349"/>
                <a:gd name="T58" fmla="*/ 486 w 3059"/>
                <a:gd name="T59" fmla="*/ 1564 h 2349"/>
                <a:gd name="T60" fmla="*/ 520 w 3059"/>
                <a:gd name="T61" fmla="*/ 1124 h 2349"/>
                <a:gd name="T62" fmla="*/ 665 w 3059"/>
                <a:gd name="T63" fmla="*/ 942 h 2349"/>
                <a:gd name="T64" fmla="*/ 886 w 3059"/>
                <a:gd name="T65" fmla="*/ 911 h 2349"/>
                <a:gd name="T66" fmla="*/ 1063 w 3059"/>
                <a:gd name="T67" fmla="*/ 920 h 2349"/>
                <a:gd name="T68" fmla="*/ 1139 w 3059"/>
                <a:gd name="T69" fmla="*/ 981 h 2349"/>
                <a:gd name="T70" fmla="*/ 1144 w 3059"/>
                <a:gd name="T71" fmla="*/ 1595 h 2349"/>
                <a:gd name="T72" fmla="*/ 1837 w 3059"/>
                <a:gd name="T73" fmla="*/ 2087 h 2349"/>
                <a:gd name="T74" fmla="*/ 1672 w 3059"/>
                <a:gd name="T75" fmla="*/ 2021 h 2349"/>
                <a:gd name="T76" fmla="*/ 1640 w 3059"/>
                <a:gd name="T77" fmla="*/ 1815 h 2349"/>
                <a:gd name="T78" fmla="*/ 1638 w 3059"/>
                <a:gd name="T79" fmla="*/ 1335 h 2349"/>
                <a:gd name="T80" fmla="*/ 1636 w 3059"/>
                <a:gd name="T81" fmla="*/ 734 h 2349"/>
                <a:gd name="T82" fmla="*/ 1632 w 3059"/>
                <a:gd name="T83" fmla="*/ 270 h 2349"/>
                <a:gd name="T84" fmla="*/ 1621 w 3059"/>
                <a:gd name="T85" fmla="*/ 104 h 2349"/>
                <a:gd name="T86" fmla="*/ 1498 w 3059"/>
                <a:gd name="T87" fmla="*/ 41 h 2349"/>
                <a:gd name="T88" fmla="*/ 1222 w 3059"/>
                <a:gd name="T89" fmla="*/ 0 h 2349"/>
                <a:gd name="T90" fmla="*/ 1153 w 3059"/>
                <a:gd name="T91" fmla="*/ 47 h 2349"/>
                <a:gd name="T92" fmla="*/ 1148 w 3059"/>
                <a:gd name="T93" fmla="*/ 229 h 2349"/>
                <a:gd name="T94" fmla="*/ 1142 w 3059"/>
                <a:gd name="T95" fmla="*/ 519 h 2349"/>
                <a:gd name="T96" fmla="*/ 1092 w 3059"/>
                <a:gd name="T97" fmla="*/ 591 h 2349"/>
                <a:gd name="T98" fmla="*/ 634 w 3059"/>
                <a:gd name="T99" fmla="*/ 584 h 2349"/>
                <a:gd name="T100" fmla="*/ 370 w 3059"/>
                <a:gd name="T101" fmla="*/ 651 h 2349"/>
                <a:gd name="T102" fmla="*/ 141 w 3059"/>
                <a:gd name="T103" fmla="*/ 862 h 2349"/>
                <a:gd name="T104" fmla="*/ 9 w 3059"/>
                <a:gd name="T105" fmla="*/ 1293 h 2349"/>
                <a:gd name="T106" fmla="*/ 38 w 3059"/>
                <a:gd name="T107" fmla="*/ 1853 h 2349"/>
                <a:gd name="T108" fmla="*/ 200 w 3059"/>
                <a:gd name="T109" fmla="*/ 2168 h 2349"/>
                <a:gd name="T110" fmla="*/ 425 w 3059"/>
                <a:gd name="T111" fmla="*/ 2304 h 2349"/>
                <a:gd name="T112" fmla="*/ 634 w 3059"/>
                <a:gd name="T113" fmla="*/ 2336 h 2349"/>
                <a:gd name="T114" fmla="*/ 889 w 3059"/>
                <a:gd name="T115" fmla="*/ 2347 h 2349"/>
                <a:gd name="T116" fmla="*/ 1419 w 3059"/>
                <a:gd name="T117" fmla="*/ 2349 h 2349"/>
                <a:gd name="T118" fmla="*/ 1911 w 3059"/>
                <a:gd name="T119" fmla="*/ 2333 h 2349"/>
                <a:gd name="T120" fmla="*/ 1941 w 3059"/>
                <a:gd name="T121" fmla="*/ 2233 h 2349"/>
                <a:gd name="T122" fmla="*/ 1941 w 3059"/>
                <a:gd name="T123" fmla="*/ 2123 h 23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59" h="2349">
                  <a:moveTo>
                    <a:pt x="3015" y="2140"/>
                  </a:moveTo>
                  <a:lnTo>
                    <a:pt x="2992" y="2134"/>
                  </a:lnTo>
                  <a:lnTo>
                    <a:pt x="2970" y="2129"/>
                  </a:lnTo>
                  <a:lnTo>
                    <a:pt x="2945" y="2125"/>
                  </a:lnTo>
                  <a:lnTo>
                    <a:pt x="2918" y="2120"/>
                  </a:lnTo>
                  <a:lnTo>
                    <a:pt x="2887" y="2114"/>
                  </a:lnTo>
                  <a:lnTo>
                    <a:pt x="2849" y="2107"/>
                  </a:lnTo>
                  <a:lnTo>
                    <a:pt x="2804" y="2098"/>
                  </a:lnTo>
                  <a:lnTo>
                    <a:pt x="2750" y="2085"/>
                  </a:lnTo>
                  <a:lnTo>
                    <a:pt x="2699" y="2073"/>
                  </a:lnTo>
                  <a:lnTo>
                    <a:pt x="2659" y="2058"/>
                  </a:lnTo>
                  <a:lnTo>
                    <a:pt x="2627" y="2044"/>
                  </a:lnTo>
                  <a:lnTo>
                    <a:pt x="2605" y="2026"/>
                  </a:lnTo>
                  <a:lnTo>
                    <a:pt x="2587" y="2004"/>
                  </a:lnTo>
                  <a:lnTo>
                    <a:pt x="2576" y="1979"/>
                  </a:lnTo>
                  <a:lnTo>
                    <a:pt x="2569" y="1948"/>
                  </a:lnTo>
                  <a:lnTo>
                    <a:pt x="2565" y="1910"/>
                  </a:lnTo>
                  <a:lnTo>
                    <a:pt x="2562" y="1865"/>
                  </a:lnTo>
                  <a:lnTo>
                    <a:pt x="2560" y="1811"/>
                  </a:lnTo>
                  <a:lnTo>
                    <a:pt x="2558" y="1764"/>
                  </a:lnTo>
                  <a:lnTo>
                    <a:pt x="2556" y="1707"/>
                  </a:lnTo>
                  <a:lnTo>
                    <a:pt x="2554" y="1642"/>
                  </a:lnTo>
                  <a:lnTo>
                    <a:pt x="2554" y="1568"/>
                  </a:lnTo>
                  <a:lnTo>
                    <a:pt x="2553" y="1490"/>
                  </a:lnTo>
                  <a:lnTo>
                    <a:pt x="2553" y="1411"/>
                  </a:lnTo>
                  <a:lnTo>
                    <a:pt x="2551" y="1329"/>
                  </a:lnTo>
                  <a:lnTo>
                    <a:pt x="2551" y="1250"/>
                  </a:lnTo>
                  <a:lnTo>
                    <a:pt x="2553" y="1174"/>
                  </a:lnTo>
                  <a:lnTo>
                    <a:pt x="2553" y="1104"/>
                  </a:lnTo>
                  <a:lnTo>
                    <a:pt x="2554" y="1043"/>
                  </a:lnTo>
                  <a:lnTo>
                    <a:pt x="2560" y="1008"/>
                  </a:lnTo>
                  <a:lnTo>
                    <a:pt x="2572" y="978"/>
                  </a:lnTo>
                  <a:lnTo>
                    <a:pt x="2592" y="952"/>
                  </a:lnTo>
                  <a:lnTo>
                    <a:pt x="2618" y="929"/>
                  </a:lnTo>
                  <a:lnTo>
                    <a:pt x="2647" y="909"/>
                  </a:lnTo>
                  <a:lnTo>
                    <a:pt x="2679" y="893"/>
                  </a:lnTo>
                  <a:lnTo>
                    <a:pt x="2712" y="878"/>
                  </a:lnTo>
                  <a:lnTo>
                    <a:pt x="2744" y="868"/>
                  </a:lnTo>
                  <a:lnTo>
                    <a:pt x="2777" y="859"/>
                  </a:lnTo>
                  <a:lnTo>
                    <a:pt x="2807" y="851"/>
                  </a:lnTo>
                  <a:lnTo>
                    <a:pt x="2833" y="846"/>
                  </a:lnTo>
                  <a:lnTo>
                    <a:pt x="2856" y="842"/>
                  </a:lnTo>
                  <a:lnTo>
                    <a:pt x="2871" y="839"/>
                  </a:lnTo>
                  <a:lnTo>
                    <a:pt x="2880" y="837"/>
                  </a:lnTo>
                  <a:lnTo>
                    <a:pt x="2898" y="830"/>
                  </a:lnTo>
                  <a:lnTo>
                    <a:pt x="2909" y="817"/>
                  </a:lnTo>
                  <a:lnTo>
                    <a:pt x="2912" y="797"/>
                  </a:lnTo>
                  <a:lnTo>
                    <a:pt x="2914" y="783"/>
                  </a:lnTo>
                  <a:lnTo>
                    <a:pt x="2912" y="759"/>
                  </a:lnTo>
                  <a:lnTo>
                    <a:pt x="2911" y="732"/>
                  </a:lnTo>
                  <a:lnTo>
                    <a:pt x="2909" y="705"/>
                  </a:lnTo>
                  <a:lnTo>
                    <a:pt x="2907" y="683"/>
                  </a:lnTo>
                  <a:lnTo>
                    <a:pt x="2905" y="667"/>
                  </a:lnTo>
                  <a:lnTo>
                    <a:pt x="2900" y="649"/>
                  </a:lnTo>
                  <a:lnTo>
                    <a:pt x="2887" y="638"/>
                  </a:lnTo>
                  <a:lnTo>
                    <a:pt x="2873" y="633"/>
                  </a:lnTo>
                  <a:lnTo>
                    <a:pt x="2840" y="629"/>
                  </a:lnTo>
                  <a:lnTo>
                    <a:pt x="2800" y="626"/>
                  </a:lnTo>
                  <a:lnTo>
                    <a:pt x="2753" y="622"/>
                  </a:lnTo>
                  <a:lnTo>
                    <a:pt x="2704" y="619"/>
                  </a:lnTo>
                  <a:lnTo>
                    <a:pt x="2654" y="615"/>
                  </a:lnTo>
                  <a:lnTo>
                    <a:pt x="2607" y="611"/>
                  </a:lnTo>
                  <a:lnTo>
                    <a:pt x="2565" y="609"/>
                  </a:lnTo>
                  <a:lnTo>
                    <a:pt x="2545" y="604"/>
                  </a:lnTo>
                  <a:lnTo>
                    <a:pt x="2531" y="595"/>
                  </a:lnTo>
                  <a:lnTo>
                    <a:pt x="2522" y="582"/>
                  </a:lnTo>
                  <a:lnTo>
                    <a:pt x="2516" y="570"/>
                  </a:lnTo>
                  <a:lnTo>
                    <a:pt x="2511" y="550"/>
                  </a:lnTo>
                  <a:lnTo>
                    <a:pt x="2506" y="517"/>
                  </a:lnTo>
                  <a:lnTo>
                    <a:pt x="2498" y="474"/>
                  </a:lnTo>
                  <a:lnTo>
                    <a:pt x="2489" y="422"/>
                  </a:lnTo>
                  <a:lnTo>
                    <a:pt x="2478" y="357"/>
                  </a:lnTo>
                  <a:lnTo>
                    <a:pt x="2473" y="324"/>
                  </a:lnTo>
                  <a:lnTo>
                    <a:pt x="2468" y="296"/>
                  </a:lnTo>
                  <a:lnTo>
                    <a:pt x="2462" y="272"/>
                  </a:lnTo>
                  <a:lnTo>
                    <a:pt x="2451" y="250"/>
                  </a:lnTo>
                  <a:lnTo>
                    <a:pt x="2437" y="234"/>
                  </a:lnTo>
                  <a:lnTo>
                    <a:pt x="2417" y="220"/>
                  </a:lnTo>
                  <a:lnTo>
                    <a:pt x="2388" y="209"/>
                  </a:lnTo>
                  <a:lnTo>
                    <a:pt x="2348" y="198"/>
                  </a:lnTo>
                  <a:lnTo>
                    <a:pt x="2290" y="187"/>
                  </a:lnTo>
                  <a:lnTo>
                    <a:pt x="2240" y="178"/>
                  </a:lnTo>
                  <a:lnTo>
                    <a:pt x="2200" y="173"/>
                  </a:lnTo>
                  <a:lnTo>
                    <a:pt x="2166" y="171"/>
                  </a:lnTo>
                  <a:lnTo>
                    <a:pt x="2139" y="169"/>
                  </a:lnTo>
                  <a:lnTo>
                    <a:pt x="2119" y="173"/>
                  </a:lnTo>
                  <a:lnTo>
                    <a:pt x="2102" y="176"/>
                  </a:lnTo>
                  <a:lnTo>
                    <a:pt x="2092" y="184"/>
                  </a:lnTo>
                  <a:lnTo>
                    <a:pt x="2084" y="193"/>
                  </a:lnTo>
                  <a:lnTo>
                    <a:pt x="2079" y="205"/>
                  </a:lnTo>
                  <a:lnTo>
                    <a:pt x="2077" y="220"/>
                  </a:lnTo>
                  <a:lnTo>
                    <a:pt x="2075" y="236"/>
                  </a:lnTo>
                  <a:lnTo>
                    <a:pt x="2075" y="254"/>
                  </a:lnTo>
                  <a:lnTo>
                    <a:pt x="2075" y="272"/>
                  </a:lnTo>
                  <a:lnTo>
                    <a:pt x="2075" y="301"/>
                  </a:lnTo>
                  <a:lnTo>
                    <a:pt x="2073" y="342"/>
                  </a:lnTo>
                  <a:lnTo>
                    <a:pt x="2073" y="395"/>
                  </a:lnTo>
                  <a:lnTo>
                    <a:pt x="2073" y="456"/>
                  </a:lnTo>
                  <a:lnTo>
                    <a:pt x="2072" y="525"/>
                  </a:lnTo>
                  <a:lnTo>
                    <a:pt x="2072" y="600"/>
                  </a:lnTo>
                  <a:lnTo>
                    <a:pt x="2072" y="682"/>
                  </a:lnTo>
                  <a:lnTo>
                    <a:pt x="2070" y="766"/>
                  </a:lnTo>
                  <a:lnTo>
                    <a:pt x="2070" y="857"/>
                  </a:lnTo>
                  <a:lnTo>
                    <a:pt x="2068" y="949"/>
                  </a:lnTo>
                  <a:lnTo>
                    <a:pt x="2068" y="1041"/>
                  </a:lnTo>
                  <a:lnTo>
                    <a:pt x="2066" y="1135"/>
                  </a:lnTo>
                  <a:lnTo>
                    <a:pt x="2066" y="1227"/>
                  </a:lnTo>
                  <a:lnTo>
                    <a:pt x="2066" y="1317"/>
                  </a:lnTo>
                  <a:lnTo>
                    <a:pt x="2064" y="1403"/>
                  </a:lnTo>
                  <a:lnTo>
                    <a:pt x="2064" y="1486"/>
                  </a:lnTo>
                  <a:lnTo>
                    <a:pt x="2064" y="1564"/>
                  </a:lnTo>
                  <a:lnTo>
                    <a:pt x="2063" y="1634"/>
                  </a:lnTo>
                  <a:lnTo>
                    <a:pt x="2063" y="1698"/>
                  </a:lnTo>
                  <a:lnTo>
                    <a:pt x="2063" y="1752"/>
                  </a:lnTo>
                  <a:lnTo>
                    <a:pt x="2063" y="1797"/>
                  </a:lnTo>
                  <a:lnTo>
                    <a:pt x="2063" y="1829"/>
                  </a:lnTo>
                  <a:lnTo>
                    <a:pt x="2064" y="1903"/>
                  </a:lnTo>
                  <a:lnTo>
                    <a:pt x="2066" y="1972"/>
                  </a:lnTo>
                  <a:lnTo>
                    <a:pt x="2073" y="2031"/>
                  </a:lnTo>
                  <a:lnTo>
                    <a:pt x="2082" y="2087"/>
                  </a:lnTo>
                  <a:lnTo>
                    <a:pt x="2097" y="2136"/>
                  </a:lnTo>
                  <a:lnTo>
                    <a:pt x="2115" y="2179"/>
                  </a:lnTo>
                  <a:lnTo>
                    <a:pt x="2139" y="2217"/>
                  </a:lnTo>
                  <a:lnTo>
                    <a:pt x="2167" y="2250"/>
                  </a:lnTo>
                  <a:lnTo>
                    <a:pt x="2202" y="2277"/>
                  </a:lnTo>
                  <a:lnTo>
                    <a:pt x="2243" y="2298"/>
                  </a:lnTo>
                  <a:lnTo>
                    <a:pt x="2290" y="2316"/>
                  </a:lnTo>
                  <a:lnTo>
                    <a:pt x="2346" y="2331"/>
                  </a:lnTo>
                  <a:lnTo>
                    <a:pt x="2410" y="2340"/>
                  </a:lnTo>
                  <a:lnTo>
                    <a:pt x="2482" y="2345"/>
                  </a:lnTo>
                  <a:lnTo>
                    <a:pt x="2563" y="2347"/>
                  </a:lnTo>
                  <a:lnTo>
                    <a:pt x="2609" y="2345"/>
                  </a:lnTo>
                  <a:lnTo>
                    <a:pt x="2663" y="2345"/>
                  </a:lnTo>
                  <a:lnTo>
                    <a:pt x="2724" y="2344"/>
                  </a:lnTo>
                  <a:lnTo>
                    <a:pt x="2788" y="2340"/>
                  </a:lnTo>
                  <a:lnTo>
                    <a:pt x="2851" y="2338"/>
                  </a:lnTo>
                  <a:lnTo>
                    <a:pt x="2907" y="2334"/>
                  </a:lnTo>
                  <a:lnTo>
                    <a:pt x="2956" y="2331"/>
                  </a:lnTo>
                  <a:lnTo>
                    <a:pt x="2990" y="2327"/>
                  </a:lnTo>
                  <a:lnTo>
                    <a:pt x="3015" y="2324"/>
                  </a:lnTo>
                  <a:lnTo>
                    <a:pt x="3032" y="2316"/>
                  </a:lnTo>
                  <a:lnTo>
                    <a:pt x="3042" y="2306"/>
                  </a:lnTo>
                  <a:lnTo>
                    <a:pt x="3050" y="2286"/>
                  </a:lnTo>
                  <a:lnTo>
                    <a:pt x="3053" y="2261"/>
                  </a:lnTo>
                  <a:lnTo>
                    <a:pt x="3057" y="2223"/>
                  </a:lnTo>
                  <a:lnTo>
                    <a:pt x="3059" y="2192"/>
                  </a:lnTo>
                  <a:lnTo>
                    <a:pt x="3059" y="2170"/>
                  </a:lnTo>
                  <a:lnTo>
                    <a:pt x="3052" y="2156"/>
                  </a:lnTo>
                  <a:lnTo>
                    <a:pt x="3039" y="2147"/>
                  </a:lnTo>
                  <a:lnTo>
                    <a:pt x="3015" y="2140"/>
                  </a:lnTo>
                  <a:close/>
                  <a:moveTo>
                    <a:pt x="1142" y="1963"/>
                  </a:moveTo>
                  <a:lnTo>
                    <a:pt x="1139" y="1984"/>
                  </a:lnTo>
                  <a:lnTo>
                    <a:pt x="1133" y="2001"/>
                  </a:lnTo>
                  <a:lnTo>
                    <a:pt x="1122" y="2013"/>
                  </a:lnTo>
                  <a:lnTo>
                    <a:pt x="1110" y="2021"/>
                  </a:lnTo>
                  <a:lnTo>
                    <a:pt x="1094" y="2024"/>
                  </a:lnTo>
                  <a:lnTo>
                    <a:pt x="1079" y="2028"/>
                  </a:lnTo>
                  <a:lnTo>
                    <a:pt x="1063" y="2030"/>
                  </a:lnTo>
                  <a:lnTo>
                    <a:pt x="1048" y="2031"/>
                  </a:lnTo>
                  <a:lnTo>
                    <a:pt x="1034" y="2031"/>
                  </a:lnTo>
                  <a:lnTo>
                    <a:pt x="1018" y="2033"/>
                  </a:lnTo>
                  <a:lnTo>
                    <a:pt x="996" y="2033"/>
                  </a:lnTo>
                  <a:lnTo>
                    <a:pt x="969" y="2033"/>
                  </a:lnTo>
                  <a:lnTo>
                    <a:pt x="933" y="2033"/>
                  </a:lnTo>
                  <a:lnTo>
                    <a:pt x="886" y="2033"/>
                  </a:lnTo>
                  <a:lnTo>
                    <a:pt x="844" y="2031"/>
                  </a:lnTo>
                  <a:lnTo>
                    <a:pt x="802" y="2030"/>
                  </a:lnTo>
                  <a:lnTo>
                    <a:pt x="763" y="2024"/>
                  </a:lnTo>
                  <a:lnTo>
                    <a:pt x="725" y="2015"/>
                  </a:lnTo>
                  <a:lnTo>
                    <a:pt x="690" y="2004"/>
                  </a:lnTo>
                  <a:lnTo>
                    <a:pt x="658" y="1988"/>
                  </a:lnTo>
                  <a:lnTo>
                    <a:pt x="627" y="1966"/>
                  </a:lnTo>
                  <a:lnTo>
                    <a:pt x="598" y="1941"/>
                  </a:lnTo>
                  <a:lnTo>
                    <a:pt x="573" y="1909"/>
                  </a:lnTo>
                  <a:lnTo>
                    <a:pt x="551" y="1871"/>
                  </a:lnTo>
                  <a:lnTo>
                    <a:pt x="531" y="1826"/>
                  </a:lnTo>
                  <a:lnTo>
                    <a:pt x="515" y="1772"/>
                  </a:lnTo>
                  <a:lnTo>
                    <a:pt x="502" y="1712"/>
                  </a:lnTo>
                  <a:lnTo>
                    <a:pt x="491" y="1642"/>
                  </a:lnTo>
                  <a:lnTo>
                    <a:pt x="486" y="1564"/>
                  </a:lnTo>
                  <a:lnTo>
                    <a:pt x="484" y="1476"/>
                  </a:lnTo>
                  <a:lnTo>
                    <a:pt x="486" y="1387"/>
                  </a:lnTo>
                  <a:lnTo>
                    <a:pt x="490" y="1308"/>
                  </a:lnTo>
                  <a:lnTo>
                    <a:pt x="497" y="1237"/>
                  </a:lnTo>
                  <a:lnTo>
                    <a:pt x="508" y="1176"/>
                  </a:lnTo>
                  <a:lnTo>
                    <a:pt x="520" y="1124"/>
                  </a:lnTo>
                  <a:lnTo>
                    <a:pt x="537" y="1079"/>
                  </a:lnTo>
                  <a:lnTo>
                    <a:pt x="555" y="1039"/>
                  </a:lnTo>
                  <a:lnTo>
                    <a:pt x="578" y="1006"/>
                  </a:lnTo>
                  <a:lnTo>
                    <a:pt x="604" y="979"/>
                  </a:lnTo>
                  <a:lnTo>
                    <a:pt x="632" y="958"/>
                  </a:lnTo>
                  <a:lnTo>
                    <a:pt x="665" y="942"/>
                  </a:lnTo>
                  <a:lnTo>
                    <a:pt x="699" y="929"/>
                  </a:lnTo>
                  <a:lnTo>
                    <a:pt x="739" y="920"/>
                  </a:lnTo>
                  <a:lnTo>
                    <a:pt x="783" y="914"/>
                  </a:lnTo>
                  <a:lnTo>
                    <a:pt x="830" y="913"/>
                  </a:lnTo>
                  <a:lnTo>
                    <a:pt x="878" y="911"/>
                  </a:lnTo>
                  <a:lnTo>
                    <a:pt x="886" y="911"/>
                  </a:lnTo>
                  <a:lnTo>
                    <a:pt x="904" y="911"/>
                  </a:lnTo>
                  <a:lnTo>
                    <a:pt x="929" y="911"/>
                  </a:lnTo>
                  <a:lnTo>
                    <a:pt x="962" y="913"/>
                  </a:lnTo>
                  <a:lnTo>
                    <a:pt x="996" y="914"/>
                  </a:lnTo>
                  <a:lnTo>
                    <a:pt x="1030" y="916"/>
                  </a:lnTo>
                  <a:lnTo>
                    <a:pt x="1063" y="920"/>
                  </a:lnTo>
                  <a:lnTo>
                    <a:pt x="1083" y="922"/>
                  </a:lnTo>
                  <a:lnTo>
                    <a:pt x="1101" y="927"/>
                  </a:lnTo>
                  <a:lnTo>
                    <a:pt x="1115" y="934"/>
                  </a:lnTo>
                  <a:lnTo>
                    <a:pt x="1128" y="945"/>
                  </a:lnTo>
                  <a:lnTo>
                    <a:pt x="1135" y="961"/>
                  </a:lnTo>
                  <a:lnTo>
                    <a:pt x="1139" y="981"/>
                  </a:lnTo>
                  <a:lnTo>
                    <a:pt x="1141" y="1061"/>
                  </a:lnTo>
                  <a:lnTo>
                    <a:pt x="1142" y="1153"/>
                  </a:lnTo>
                  <a:lnTo>
                    <a:pt x="1144" y="1252"/>
                  </a:lnTo>
                  <a:lnTo>
                    <a:pt x="1144" y="1362"/>
                  </a:lnTo>
                  <a:lnTo>
                    <a:pt x="1144" y="1476"/>
                  </a:lnTo>
                  <a:lnTo>
                    <a:pt x="1144" y="1595"/>
                  </a:lnTo>
                  <a:lnTo>
                    <a:pt x="1142" y="1717"/>
                  </a:lnTo>
                  <a:lnTo>
                    <a:pt x="1142" y="1840"/>
                  </a:lnTo>
                  <a:lnTo>
                    <a:pt x="1142" y="1963"/>
                  </a:lnTo>
                  <a:close/>
                  <a:moveTo>
                    <a:pt x="1918" y="2109"/>
                  </a:moveTo>
                  <a:lnTo>
                    <a:pt x="1876" y="2096"/>
                  </a:lnTo>
                  <a:lnTo>
                    <a:pt x="1837" y="2087"/>
                  </a:lnTo>
                  <a:lnTo>
                    <a:pt x="1799" y="2078"/>
                  </a:lnTo>
                  <a:lnTo>
                    <a:pt x="1766" y="2071"/>
                  </a:lnTo>
                  <a:lnTo>
                    <a:pt x="1737" y="2062"/>
                  </a:lnTo>
                  <a:lnTo>
                    <a:pt x="1712" y="2051"/>
                  </a:lnTo>
                  <a:lnTo>
                    <a:pt x="1690" y="2039"/>
                  </a:lnTo>
                  <a:lnTo>
                    <a:pt x="1672" y="2021"/>
                  </a:lnTo>
                  <a:lnTo>
                    <a:pt x="1658" y="1997"/>
                  </a:lnTo>
                  <a:lnTo>
                    <a:pt x="1649" y="1968"/>
                  </a:lnTo>
                  <a:lnTo>
                    <a:pt x="1643" y="1930"/>
                  </a:lnTo>
                  <a:lnTo>
                    <a:pt x="1643" y="1905"/>
                  </a:lnTo>
                  <a:lnTo>
                    <a:pt x="1641" y="1865"/>
                  </a:lnTo>
                  <a:lnTo>
                    <a:pt x="1640" y="1815"/>
                  </a:lnTo>
                  <a:lnTo>
                    <a:pt x="1640" y="1753"/>
                  </a:lnTo>
                  <a:lnTo>
                    <a:pt x="1640" y="1683"/>
                  </a:lnTo>
                  <a:lnTo>
                    <a:pt x="1638" y="1606"/>
                  </a:lnTo>
                  <a:lnTo>
                    <a:pt x="1638" y="1521"/>
                  </a:lnTo>
                  <a:lnTo>
                    <a:pt x="1638" y="1430"/>
                  </a:lnTo>
                  <a:lnTo>
                    <a:pt x="1638" y="1335"/>
                  </a:lnTo>
                  <a:lnTo>
                    <a:pt x="1638" y="1236"/>
                  </a:lnTo>
                  <a:lnTo>
                    <a:pt x="1638" y="1135"/>
                  </a:lnTo>
                  <a:lnTo>
                    <a:pt x="1636" y="1034"/>
                  </a:lnTo>
                  <a:lnTo>
                    <a:pt x="1636" y="932"/>
                  </a:lnTo>
                  <a:lnTo>
                    <a:pt x="1636" y="831"/>
                  </a:lnTo>
                  <a:lnTo>
                    <a:pt x="1636" y="734"/>
                  </a:lnTo>
                  <a:lnTo>
                    <a:pt x="1636" y="642"/>
                  </a:lnTo>
                  <a:lnTo>
                    <a:pt x="1634" y="552"/>
                  </a:lnTo>
                  <a:lnTo>
                    <a:pt x="1634" y="471"/>
                  </a:lnTo>
                  <a:lnTo>
                    <a:pt x="1634" y="395"/>
                  </a:lnTo>
                  <a:lnTo>
                    <a:pt x="1632" y="328"/>
                  </a:lnTo>
                  <a:lnTo>
                    <a:pt x="1632" y="270"/>
                  </a:lnTo>
                  <a:lnTo>
                    <a:pt x="1630" y="225"/>
                  </a:lnTo>
                  <a:lnTo>
                    <a:pt x="1630" y="191"/>
                  </a:lnTo>
                  <a:lnTo>
                    <a:pt x="1629" y="164"/>
                  </a:lnTo>
                  <a:lnTo>
                    <a:pt x="1627" y="140"/>
                  </a:lnTo>
                  <a:lnTo>
                    <a:pt x="1625" y="121"/>
                  </a:lnTo>
                  <a:lnTo>
                    <a:pt x="1621" y="104"/>
                  </a:lnTo>
                  <a:lnTo>
                    <a:pt x="1616" y="92"/>
                  </a:lnTo>
                  <a:lnTo>
                    <a:pt x="1603" y="79"/>
                  </a:lnTo>
                  <a:lnTo>
                    <a:pt x="1589" y="68"/>
                  </a:lnTo>
                  <a:lnTo>
                    <a:pt x="1565" y="59"/>
                  </a:lnTo>
                  <a:lnTo>
                    <a:pt x="1536" y="50"/>
                  </a:lnTo>
                  <a:lnTo>
                    <a:pt x="1498" y="41"/>
                  </a:lnTo>
                  <a:lnTo>
                    <a:pt x="1450" y="32"/>
                  </a:lnTo>
                  <a:lnTo>
                    <a:pt x="1392" y="21"/>
                  </a:lnTo>
                  <a:lnTo>
                    <a:pt x="1336" y="12"/>
                  </a:lnTo>
                  <a:lnTo>
                    <a:pt x="1289" y="5"/>
                  </a:lnTo>
                  <a:lnTo>
                    <a:pt x="1251" y="1"/>
                  </a:lnTo>
                  <a:lnTo>
                    <a:pt x="1222" y="0"/>
                  </a:lnTo>
                  <a:lnTo>
                    <a:pt x="1198" y="1"/>
                  </a:lnTo>
                  <a:lnTo>
                    <a:pt x="1180" y="7"/>
                  </a:lnTo>
                  <a:lnTo>
                    <a:pt x="1168" y="12"/>
                  </a:lnTo>
                  <a:lnTo>
                    <a:pt x="1160" y="21"/>
                  </a:lnTo>
                  <a:lnTo>
                    <a:pt x="1155" y="34"/>
                  </a:lnTo>
                  <a:lnTo>
                    <a:pt x="1153" y="47"/>
                  </a:lnTo>
                  <a:lnTo>
                    <a:pt x="1151" y="63"/>
                  </a:lnTo>
                  <a:lnTo>
                    <a:pt x="1151" y="81"/>
                  </a:lnTo>
                  <a:lnTo>
                    <a:pt x="1151" y="101"/>
                  </a:lnTo>
                  <a:lnTo>
                    <a:pt x="1150" y="135"/>
                  </a:lnTo>
                  <a:lnTo>
                    <a:pt x="1148" y="178"/>
                  </a:lnTo>
                  <a:lnTo>
                    <a:pt x="1148" y="229"/>
                  </a:lnTo>
                  <a:lnTo>
                    <a:pt x="1146" y="283"/>
                  </a:lnTo>
                  <a:lnTo>
                    <a:pt x="1146" y="337"/>
                  </a:lnTo>
                  <a:lnTo>
                    <a:pt x="1144" y="391"/>
                  </a:lnTo>
                  <a:lnTo>
                    <a:pt x="1144" y="442"/>
                  </a:lnTo>
                  <a:lnTo>
                    <a:pt x="1142" y="485"/>
                  </a:lnTo>
                  <a:lnTo>
                    <a:pt x="1142" y="519"/>
                  </a:lnTo>
                  <a:lnTo>
                    <a:pt x="1141" y="541"/>
                  </a:lnTo>
                  <a:lnTo>
                    <a:pt x="1139" y="561"/>
                  </a:lnTo>
                  <a:lnTo>
                    <a:pt x="1133" y="575"/>
                  </a:lnTo>
                  <a:lnTo>
                    <a:pt x="1124" y="586"/>
                  </a:lnTo>
                  <a:lnTo>
                    <a:pt x="1110" y="590"/>
                  </a:lnTo>
                  <a:lnTo>
                    <a:pt x="1092" y="591"/>
                  </a:lnTo>
                  <a:lnTo>
                    <a:pt x="996" y="588"/>
                  </a:lnTo>
                  <a:lnTo>
                    <a:pt x="898" y="584"/>
                  </a:lnTo>
                  <a:lnTo>
                    <a:pt x="804" y="582"/>
                  </a:lnTo>
                  <a:lnTo>
                    <a:pt x="719" y="582"/>
                  </a:lnTo>
                  <a:lnTo>
                    <a:pt x="678" y="582"/>
                  </a:lnTo>
                  <a:lnTo>
                    <a:pt x="634" y="584"/>
                  </a:lnTo>
                  <a:lnTo>
                    <a:pt x="591" y="590"/>
                  </a:lnTo>
                  <a:lnTo>
                    <a:pt x="548" y="595"/>
                  </a:lnTo>
                  <a:lnTo>
                    <a:pt x="502" y="604"/>
                  </a:lnTo>
                  <a:lnTo>
                    <a:pt x="459" y="617"/>
                  </a:lnTo>
                  <a:lnTo>
                    <a:pt x="414" y="633"/>
                  </a:lnTo>
                  <a:lnTo>
                    <a:pt x="370" y="651"/>
                  </a:lnTo>
                  <a:lnTo>
                    <a:pt x="329" y="674"/>
                  </a:lnTo>
                  <a:lnTo>
                    <a:pt x="287" y="702"/>
                  </a:lnTo>
                  <a:lnTo>
                    <a:pt x="247" y="734"/>
                  </a:lnTo>
                  <a:lnTo>
                    <a:pt x="209" y="772"/>
                  </a:lnTo>
                  <a:lnTo>
                    <a:pt x="173" y="813"/>
                  </a:lnTo>
                  <a:lnTo>
                    <a:pt x="141" y="862"/>
                  </a:lnTo>
                  <a:lnTo>
                    <a:pt x="110" y="916"/>
                  </a:lnTo>
                  <a:lnTo>
                    <a:pt x="83" y="978"/>
                  </a:lnTo>
                  <a:lnTo>
                    <a:pt x="58" y="1044"/>
                  </a:lnTo>
                  <a:lnTo>
                    <a:pt x="38" y="1120"/>
                  </a:lnTo>
                  <a:lnTo>
                    <a:pt x="21" y="1203"/>
                  </a:lnTo>
                  <a:lnTo>
                    <a:pt x="9" y="1293"/>
                  </a:lnTo>
                  <a:lnTo>
                    <a:pt x="1" y="1391"/>
                  </a:lnTo>
                  <a:lnTo>
                    <a:pt x="0" y="1499"/>
                  </a:lnTo>
                  <a:lnTo>
                    <a:pt x="1" y="1598"/>
                  </a:lnTo>
                  <a:lnTo>
                    <a:pt x="9" y="1692"/>
                  </a:lnTo>
                  <a:lnTo>
                    <a:pt x="21" y="1775"/>
                  </a:lnTo>
                  <a:lnTo>
                    <a:pt x="38" y="1853"/>
                  </a:lnTo>
                  <a:lnTo>
                    <a:pt x="56" y="1921"/>
                  </a:lnTo>
                  <a:lnTo>
                    <a:pt x="79" y="1983"/>
                  </a:lnTo>
                  <a:lnTo>
                    <a:pt x="106" y="2039"/>
                  </a:lnTo>
                  <a:lnTo>
                    <a:pt x="135" y="2087"/>
                  </a:lnTo>
                  <a:lnTo>
                    <a:pt x="166" y="2131"/>
                  </a:lnTo>
                  <a:lnTo>
                    <a:pt x="200" y="2168"/>
                  </a:lnTo>
                  <a:lnTo>
                    <a:pt x="235" y="2201"/>
                  </a:lnTo>
                  <a:lnTo>
                    <a:pt x="271" y="2230"/>
                  </a:lnTo>
                  <a:lnTo>
                    <a:pt x="309" y="2253"/>
                  </a:lnTo>
                  <a:lnTo>
                    <a:pt x="347" y="2273"/>
                  </a:lnTo>
                  <a:lnTo>
                    <a:pt x="385" y="2289"/>
                  </a:lnTo>
                  <a:lnTo>
                    <a:pt x="425" y="2304"/>
                  </a:lnTo>
                  <a:lnTo>
                    <a:pt x="463" y="2313"/>
                  </a:lnTo>
                  <a:lnTo>
                    <a:pt x="499" y="2322"/>
                  </a:lnTo>
                  <a:lnTo>
                    <a:pt x="535" y="2327"/>
                  </a:lnTo>
                  <a:lnTo>
                    <a:pt x="569" y="2333"/>
                  </a:lnTo>
                  <a:lnTo>
                    <a:pt x="604" y="2334"/>
                  </a:lnTo>
                  <a:lnTo>
                    <a:pt x="634" y="2336"/>
                  </a:lnTo>
                  <a:lnTo>
                    <a:pt x="661" y="2338"/>
                  </a:lnTo>
                  <a:lnTo>
                    <a:pt x="687" y="2340"/>
                  </a:lnTo>
                  <a:lnTo>
                    <a:pt x="719" y="2342"/>
                  </a:lnTo>
                  <a:lnTo>
                    <a:pt x="766" y="2344"/>
                  </a:lnTo>
                  <a:lnTo>
                    <a:pt x="822" y="2345"/>
                  </a:lnTo>
                  <a:lnTo>
                    <a:pt x="889" y="2347"/>
                  </a:lnTo>
                  <a:lnTo>
                    <a:pt x="963" y="2347"/>
                  </a:lnTo>
                  <a:lnTo>
                    <a:pt x="1045" y="2349"/>
                  </a:lnTo>
                  <a:lnTo>
                    <a:pt x="1133" y="2349"/>
                  </a:lnTo>
                  <a:lnTo>
                    <a:pt x="1225" y="2349"/>
                  </a:lnTo>
                  <a:lnTo>
                    <a:pt x="1321" y="2349"/>
                  </a:lnTo>
                  <a:lnTo>
                    <a:pt x="1419" y="2349"/>
                  </a:lnTo>
                  <a:lnTo>
                    <a:pt x="1518" y="2347"/>
                  </a:lnTo>
                  <a:lnTo>
                    <a:pt x="1616" y="2345"/>
                  </a:lnTo>
                  <a:lnTo>
                    <a:pt x="1712" y="2344"/>
                  </a:lnTo>
                  <a:lnTo>
                    <a:pt x="1804" y="2340"/>
                  </a:lnTo>
                  <a:lnTo>
                    <a:pt x="1893" y="2336"/>
                  </a:lnTo>
                  <a:lnTo>
                    <a:pt x="1911" y="2333"/>
                  </a:lnTo>
                  <a:lnTo>
                    <a:pt x="1923" y="2324"/>
                  </a:lnTo>
                  <a:lnTo>
                    <a:pt x="1931" y="2311"/>
                  </a:lnTo>
                  <a:lnTo>
                    <a:pt x="1936" y="2297"/>
                  </a:lnTo>
                  <a:lnTo>
                    <a:pt x="1938" y="2280"/>
                  </a:lnTo>
                  <a:lnTo>
                    <a:pt x="1940" y="2259"/>
                  </a:lnTo>
                  <a:lnTo>
                    <a:pt x="1941" y="2233"/>
                  </a:lnTo>
                  <a:lnTo>
                    <a:pt x="1943" y="2206"/>
                  </a:lnTo>
                  <a:lnTo>
                    <a:pt x="1945" y="2181"/>
                  </a:lnTo>
                  <a:lnTo>
                    <a:pt x="1947" y="2161"/>
                  </a:lnTo>
                  <a:lnTo>
                    <a:pt x="1947" y="2147"/>
                  </a:lnTo>
                  <a:lnTo>
                    <a:pt x="1945" y="2134"/>
                  </a:lnTo>
                  <a:lnTo>
                    <a:pt x="1941" y="2123"/>
                  </a:lnTo>
                  <a:lnTo>
                    <a:pt x="1932" y="2116"/>
                  </a:lnTo>
                  <a:lnTo>
                    <a:pt x="1918" y="2109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8" name="Freeform 65"/>
            <p:cNvSpPr>
              <a:spLocks noChangeAspect="1"/>
            </p:cNvSpPr>
            <p:nvPr/>
          </p:nvSpPr>
          <p:spPr bwMode="auto">
            <a:xfrm>
              <a:off x="2718" y="10019"/>
              <a:ext cx="258" cy="444"/>
            </a:xfrm>
            <a:custGeom>
              <a:avLst/>
              <a:gdLst>
                <a:gd name="T0" fmla="*/ 202 w 258"/>
                <a:gd name="T1" fmla="*/ 59 h 444"/>
                <a:gd name="T2" fmla="*/ 157 w 258"/>
                <a:gd name="T3" fmla="*/ 61 h 444"/>
                <a:gd name="T4" fmla="*/ 121 w 258"/>
                <a:gd name="T5" fmla="*/ 67 h 444"/>
                <a:gd name="T6" fmla="*/ 92 w 258"/>
                <a:gd name="T7" fmla="*/ 74 h 444"/>
                <a:gd name="T8" fmla="*/ 68 w 258"/>
                <a:gd name="T9" fmla="*/ 83 h 444"/>
                <a:gd name="T10" fmla="*/ 68 w 258"/>
                <a:gd name="T11" fmla="*/ 444 h 444"/>
                <a:gd name="T12" fmla="*/ 0 w 258"/>
                <a:gd name="T13" fmla="*/ 444 h 444"/>
                <a:gd name="T14" fmla="*/ 0 w 258"/>
                <a:gd name="T15" fmla="*/ 5 h 444"/>
                <a:gd name="T16" fmla="*/ 63 w 258"/>
                <a:gd name="T17" fmla="*/ 5 h 444"/>
                <a:gd name="T18" fmla="*/ 66 w 258"/>
                <a:gd name="T19" fmla="*/ 43 h 444"/>
                <a:gd name="T20" fmla="*/ 94 w 258"/>
                <a:gd name="T21" fmla="*/ 25 h 444"/>
                <a:gd name="T22" fmla="*/ 126 w 258"/>
                <a:gd name="T23" fmla="*/ 12 h 444"/>
                <a:gd name="T24" fmla="*/ 160 w 258"/>
                <a:gd name="T25" fmla="*/ 3 h 444"/>
                <a:gd name="T26" fmla="*/ 193 w 258"/>
                <a:gd name="T27" fmla="*/ 0 h 444"/>
                <a:gd name="T28" fmla="*/ 211 w 258"/>
                <a:gd name="T29" fmla="*/ 0 h 444"/>
                <a:gd name="T30" fmla="*/ 235 w 258"/>
                <a:gd name="T31" fmla="*/ 0 h 444"/>
                <a:gd name="T32" fmla="*/ 258 w 258"/>
                <a:gd name="T33" fmla="*/ 3 h 444"/>
                <a:gd name="T34" fmla="*/ 258 w 258"/>
                <a:gd name="T35" fmla="*/ 59 h 444"/>
                <a:gd name="T36" fmla="*/ 202 w 258"/>
                <a:gd name="T37" fmla="*/ 59 h 4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8" h="444">
                  <a:moveTo>
                    <a:pt x="202" y="59"/>
                  </a:moveTo>
                  <a:lnTo>
                    <a:pt x="157" y="61"/>
                  </a:lnTo>
                  <a:lnTo>
                    <a:pt x="121" y="67"/>
                  </a:lnTo>
                  <a:lnTo>
                    <a:pt x="92" y="74"/>
                  </a:lnTo>
                  <a:lnTo>
                    <a:pt x="68" y="83"/>
                  </a:lnTo>
                  <a:lnTo>
                    <a:pt x="68" y="444"/>
                  </a:lnTo>
                  <a:lnTo>
                    <a:pt x="0" y="444"/>
                  </a:lnTo>
                  <a:lnTo>
                    <a:pt x="0" y="5"/>
                  </a:lnTo>
                  <a:lnTo>
                    <a:pt x="63" y="5"/>
                  </a:lnTo>
                  <a:lnTo>
                    <a:pt x="66" y="43"/>
                  </a:lnTo>
                  <a:lnTo>
                    <a:pt x="94" y="25"/>
                  </a:lnTo>
                  <a:lnTo>
                    <a:pt x="126" y="12"/>
                  </a:lnTo>
                  <a:lnTo>
                    <a:pt x="160" y="3"/>
                  </a:lnTo>
                  <a:lnTo>
                    <a:pt x="193" y="0"/>
                  </a:lnTo>
                  <a:lnTo>
                    <a:pt x="211" y="0"/>
                  </a:lnTo>
                  <a:lnTo>
                    <a:pt x="235" y="0"/>
                  </a:lnTo>
                  <a:lnTo>
                    <a:pt x="258" y="3"/>
                  </a:lnTo>
                  <a:lnTo>
                    <a:pt x="258" y="59"/>
                  </a:lnTo>
                  <a:lnTo>
                    <a:pt x="202" y="59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9" name="Freeform 66"/>
            <p:cNvSpPr>
              <a:spLocks noChangeAspect="1" noEditPoints="1"/>
            </p:cNvSpPr>
            <p:nvPr/>
          </p:nvSpPr>
          <p:spPr bwMode="auto">
            <a:xfrm>
              <a:off x="3028" y="10015"/>
              <a:ext cx="367" cy="459"/>
            </a:xfrm>
            <a:custGeom>
              <a:avLst/>
              <a:gdLst>
                <a:gd name="T0" fmla="*/ 308 w 367"/>
                <a:gd name="T1" fmla="*/ 240 h 459"/>
                <a:gd name="T2" fmla="*/ 67 w 367"/>
                <a:gd name="T3" fmla="*/ 240 h 459"/>
                <a:gd name="T4" fmla="*/ 67 w 367"/>
                <a:gd name="T5" fmla="*/ 320 h 459"/>
                <a:gd name="T6" fmla="*/ 69 w 367"/>
                <a:gd name="T7" fmla="*/ 345 h 459"/>
                <a:gd name="T8" fmla="*/ 75 w 367"/>
                <a:gd name="T9" fmla="*/ 365 h 459"/>
                <a:gd name="T10" fmla="*/ 85 w 367"/>
                <a:gd name="T11" fmla="*/ 381 h 459"/>
                <a:gd name="T12" fmla="*/ 102 w 367"/>
                <a:gd name="T13" fmla="*/ 392 h 459"/>
                <a:gd name="T14" fmla="*/ 125 w 367"/>
                <a:gd name="T15" fmla="*/ 399 h 459"/>
                <a:gd name="T16" fmla="*/ 154 w 367"/>
                <a:gd name="T17" fmla="*/ 401 h 459"/>
                <a:gd name="T18" fmla="*/ 355 w 367"/>
                <a:gd name="T19" fmla="*/ 401 h 459"/>
                <a:gd name="T20" fmla="*/ 355 w 367"/>
                <a:gd name="T21" fmla="*/ 433 h 459"/>
                <a:gd name="T22" fmla="*/ 339 w 367"/>
                <a:gd name="T23" fmla="*/ 444 h 459"/>
                <a:gd name="T24" fmla="*/ 317 w 367"/>
                <a:gd name="T25" fmla="*/ 451 h 459"/>
                <a:gd name="T26" fmla="*/ 293 w 367"/>
                <a:gd name="T27" fmla="*/ 457 h 459"/>
                <a:gd name="T28" fmla="*/ 266 w 367"/>
                <a:gd name="T29" fmla="*/ 459 h 459"/>
                <a:gd name="T30" fmla="*/ 152 w 367"/>
                <a:gd name="T31" fmla="*/ 459 h 459"/>
                <a:gd name="T32" fmla="*/ 123 w 367"/>
                <a:gd name="T33" fmla="*/ 457 h 459"/>
                <a:gd name="T34" fmla="*/ 94 w 367"/>
                <a:gd name="T35" fmla="*/ 451 h 459"/>
                <a:gd name="T36" fmla="*/ 69 w 367"/>
                <a:gd name="T37" fmla="*/ 441 h 459"/>
                <a:gd name="T38" fmla="*/ 46 w 367"/>
                <a:gd name="T39" fmla="*/ 426 h 459"/>
                <a:gd name="T40" fmla="*/ 28 w 367"/>
                <a:gd name="T41" fmla="*/ 408 h 459"/>
                <a:gd name="T42" fmla="*/ 13 w 367"/>
                <a:gd name="T43" fmla="*/ 383 h 459"/>
                <a:gd name="T44" fmla="*/ 2 w 367"/>
                <a:gd name="T45" fmla="*/ 352 h 459"/>
                <a:gd name="T46" fmla="*/ 0 w 367"/>
                <a:gd name="T47" fmla="*/ 316 h 459"/>
                <a:gd name="T48" fmla="*/ 0 w 367"/>
                <a:gd name="T49" fmla="*/ 152 h 459"/>
                <a:gd name="T50" fmla="*/ 2 w 367"/>
                <a:gd name="T51" fmla="*/ 114 h 459"/>
                <a:gd name="T52" fmla="*/ 10 w 367"/>
                <a:gd name="T53" fmla="*/ 83 h 459"/>
                <a:gd name="T54" fmla="*/ 22 w 367"/>
                <a:gd name="T55" fmla="*/ 58 h 459"/>
                <a:gd name="T56" fmla="*/ 38 w 367"/>
                <a:gd name="T57" fmla="*/ 38 h 459"/>
                <a:gd name="T58" fmla="*/ 60 w 367"/>
                <a:gd name="T59" fmla="*/ 24 h 459"/>
                <a:gd name="T60" fmla="*/ 84 w 367"/>
                <a:gd name="T61" fmla="*/ 13 h 459"/>
                <a:gd name="T62" fmla="*/ 109 w 367"/>
                <a:gd name="T63" fmla="*/ 6 h 459"/>
                <a:gd name="T64" fmla="*/ 138 w 367"/>
                <a:gd name="T65" fmla="*/ 2 h 459"/>
                <a:gd name="T66" fmla="*/ 169 w 367"/>
                <a:gd name="T67" fmla="*/ 0 h 459"/>
                <a:gd name="T68" fmla="*/ 208 w 367"/>
                <a:gd name="T69" fmla="*/ 0 h 459"/>
                <a:gd name="T70" fmla="*/ 236 w 367"/>
                <a:gd name="T71" fmla="*/ 0 h 459"/>
                <a:gd name="T72" fmla="*/ 263 w 367"/>
                <a:gd name="T73" fmla="*/ 4 h 459"/>
                <a:gd name="T74" fmla="*/ 288 w 367"/>
                <a:gd name="T75" fmla="*/ 11 h 459"/>
                <a:gd name="T76" fmla="*/ 310 w 367"/>
                <a:gd name="T77" fmla="*/ 22 h 459"/>
                <a:gd name="T78" fmla="*/ 330 w 367"/>
                <a:gd name="T79" fmla="*/ 35 h 459"/>
                <a:gd name="T80" fmla="*/ 346 w 367"/>
                <a:gd name="T81" fmla="*/ 54 h 459"/>
                <a:gd name="T82" fmla="*/ 357 w 367"/>
                <a:gd name="T83" fmla="*/ 78 h 459"/>
                <a:gd name="T84" fmla="*/ 366 w 367"/>
                <a:gd name="T85" fmla="*/ 107 h 459"/>
                <a:gd name="T86" fmla="*/ 367 w 367"/>
                <a:gd name="T87" fmla="*/ 143 h 459"/>
                <a:gd name="T88" fmla="*/ 367 w 367"/>
                <a:gd name="T89" fmla="*/ 231 h 459"/>
                <a:gd name="T90" fmla="*/ 308 w 367"/>
                <a:gd name="T91" fmla="*/ 240 h 459"/>
                <a:gd name="T92" fmla="*/ 302 w 367"/>
                <a:gd name="T93" fmla="*/ 128 h 459"/>
                <a:gd name="T94" fmla="*/ 299 w 367"/>
                <a:gd name="T95" fmla="*/ 103 h 459"/>
                <a:gd name="T96" fmla="*/ 292 w 367"/>
                <a:gd name="T97" fmla="*/ 83 h 459"/>
                <a:gd name="T98" fmla="*/ 279 w 367"/>
                <a:gd name="T99" fmla="*/ 71 h 459"/>
                <a:gd name="T100" fmla="*/ 263 w 367"/>
                <a:gd name="T101" fmla="*/ 62 h 459"/>
                <a:gd name="T102" fmla="*/ 241 w 367"/>
                <a:gd name="T103" fmla="*/ 56 h 459"/>
                <a:gd name="T104" fmla="*/ 216 w 367"/>
                <a:gd name="T105" fmla="*/ 56 h 459"/>
                <a:gd name="T106" fmla="*/ 154 w 367"/>
                <a:gd name="T107" fmla="*/ 56 h 459"/>
                <a:gd name="T108" fmla="*/ 125 w 367"/>
                <a:gd name="T109" fmla="*/ 58 h 459"/>
                <a:gd name="T110" fmla="*/ 104 w 367"/>
                <a:gd name="T111" fmla="*/ 65 h 459"/>
                <a:gd name="T112" fmla="*/ 87 w 367"/>
                <a:gd name="T113" fmla="*/ 76 h 459"/>
                <a:gd name="T114" fmla="*/ 76 w 367"/>
                <a:gd name="T115" fmla="*/ 92 h 459"/>
                <a:gd name="T116" fmla="*/ 69 w 367"/>
                <a:gd name="T117" fmla="*/ 114 h 459"/>
                <a:gd name="T118" fmla="*/ 67 w 367"/>
                <a:gd name="T119" fmla="*/ 137 h 459"/>
                <a:gd name="T120" fmla="*/ 67 w 367"/>
                <a:gd name="T121" fmla="*/ 190 h 459"/>
                <a:gd name="T122" fmla="*/ 302 w 367"/>
                <a:gd name="T123" fmla="*/ 190 h 459"/>
                <a:gd name="T124" fmla="*/ 302 w 367"/>
                <a:gd name="T125" fmla="*/ 128 h 4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7" h="459">
                  <a:moveTo>
                    <a:pt x="308" y="240"/>
                  </a:moveTo>
                  <a:lnTo>
                    <a:pt x="67" y="240"/>
                  </a:lnTo>
                  <a:lnTo>
                    <a:pt x="67" y="320"/>
                  </a:lnTo>
                  <a:lnTo>
                    <a:pt x="69" y="345"/>
                  </a:lnTo>
                  <a:lnTo>
                    <a:pt x="75" y="365"/>
                  </a:lnTo>
                  <a:lnTo>
                    <a:pt x="85" y="381"/>
                  </a:lnTo>
                  <a:lnTo>
                    <a:pt x="102" y="392"/>
                  </a:lnTo>
                  <a:lnTo>
                    <a:pt x="125" y="399"/>
                  </a:lnTo>
                  <a:lnTo>
                    <a:pt x="154" y="401"/>
                  </a:lnTo>
                  <a:lnTo>
                    <a:pt x="355" y="401"/>
                  </a:lnTo>
                  <a:lnTo>
                    <a:pt x="355" y="433"/>
                  </a:lnTo>
                  <a:lnTo>
                    <a:pt x="339" y="444"/>
                  </a:lnTo>
                  <a:lnTo>
                    <a:pt x="317" y="451"/>
                  </a:lnTo>
                  <a:lnTo>
                    <a:pt x="293" y="457"/>
                  </a:lnTo>
                  <a:lnTo>
                    <a:pt x="266" y="459"/>
                  </a:lnTo>
                  <a:lnTo>
                    <a:pt x="152" y="459"/>
                  </a:lnTo>
                  <a:lnTo>
                    <a:pt x="123" y="457"/>
                  </a:lnTo>
                  <a:lnTo>
                    <a:pt x="94" y="451"/>
                  </a:lnTo>
                  <a:lnTo>
                    <a:pt x="69" y="441"/>
                  </a:lnTo>
                  <a:lnTo>
                    <a:pt x="46" y="426"/>
                  </a:lnTo>
                  <a:lnTo>
                    <a:pt x="28" y="408"/>
                  </a:lnTo>
                  <a:lnTo>
                    <a:pt x="13" y="383"/>
                  </a:lnTo>
                  <a:lnTo>
                    <a:pt x="2" y="352"/>
                  </a:lnTo>
                  <a:lnTo>
                    <a:pt x="0" y="316"/>
                  </a:lnTo>
                  <a:lnTo>
                    <a:pt x="0" y="152"/>
                  </a:lnTo>
                  <a:lnTo>
                    <a:pt x="2" y="114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60" y="24"/>
                  </a:lnTo>
                  <a:lnTo>
                    <a:pt x="84" y="13"/>
                  </a:lnTo>
                  <a:lnTo>
                    <a:pt x="109" y="6"/>
                  </a:lnTo>
                  <a:lnTo>
                    <a:pt x="138" y="2"/>
                  </a:lnTo>
                  <a:lnTo>
                    <a:pt x="169" y="0"/>
                  </a:lnTo>
                  <a:lnTo>
                    <a:pt x="208" y="0"/>
                  </a:lnTo>
                  <a:lnTo>
                    <a:pt x="236" y="0"/>
                  </a:lnTo>
                  <a:lnTo>
                    <a:pt x="263" y="4"/>
                  </a:lnTo>
                  <a:lnTo>
                    <a:pt x="288" y="11"/>
                  </a:lnTo>
                  <a:lnTo>
                    <a:pt x="310" y="22"/>
                  </a:lnTo>
                  <a:lnTo>
                    <a:pt x="330" y="35"/>
                  </a:lnTo>
                  <a:lnTo>
                    <a:pt x="346" y="54"/>
                  </a:lnTo>
                  <a:lnTo>
                    <a:pt x="357" y="78"/>
                  </a:lnTo>
                  <a:lnTo>
                    <a:pt x="366" y="107"/>
                  </a:lnTo>
                  <a:lnTo>
                    <a:pt x="367" y="143"/>
                  </a:lnTo>
                  <a:lnTo>
                    <a:pt x="367" y="231"/>
                  </a:lnTo>
                  <a:lnTo>
                    <a:pt x="308" y="240"/>
                  </a:lnTo>
                  <a:close/>
                  <a:moveTo>
                    <a:pt x="302" y="128"/>
                  </a:moveTo>
                  <a:lnTo>
                    <a:pt x="299" y="103"/>
                  </a:lnTo>
                  <a:lnTo>
                    <a:pt x="292" y="83"/>
                  </a:lnTo>
                  <a:lnTo>
                    <a:pt x="279" y="71"/>
                  </a:lnTo>
                  <a:lnTo>
                    <a:pt x="263" y="62"/>
                  </a:lnTo>
                  <a:lnTo>
                    <a:pt x="241" y="56"/>
                  </a:lnTo>
                  <a:lnTo>
                    <a:pt x="216" y="56"/>
                  </a:lnTo>
                  <a:lnTo>
                    <a:pt x="154" y="56"/>
                  </a:lnTo>
                  <a:lnTo>
                    <a:pt x="125" y="58"/>
                  </a:lnTo>
                  <a:lnTo>
                    <a:pt x="104" y="65"/>
                  </a:lnTo>
                  <a:lnTo>
                    <a:pt x="87" y="76"/>
                  </a:lnTo>
                  <a:lnTo>
                    <a:pt x="76" y="92"/>
                  </a:lnTo>
                  <a:lnTo>
                    <a:pt x="69" y="114"/>
                  </a:lnTo>
                  <a:lnTo>
                    <a:pt x="67" y="137"/>
                  </a:lnTo>
                  <a:lnTo>
                    <a:pt x="67" y="190"/>
                  </a:lnTo>
                  <a:lnTo>
                    <a:pt x="302" y="190"/>
                  </a:lnTo>
                  <a:lnTo>
                    <a:pt x="302" y="12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Freeform 67"/>
            <p:cNvSpPr>
              <a:spLocks noChangeAspect="1" noEditPoints="1"/>
            </p:cNvSpPr>
            <p:nvPr/>
          </p:nvSpPr>
          <p:spPr bwMode="auto">
            <a:xfrm>
              <a:off x="3509" y="10015"/>
              <a:ext cx="362" cy="634"/>
            </a:xfrm>
            <a:custGeom>
              <a:avLst/>
              <a:gdLst>
                <a:gd name="T0" fmla="*/ 111 w 362"/>
                <a:gd name="T1" fmla="*/ 634 h 634"/>
                <a:gd name="T2" fmla="*/ 71 w 362"/>
                <a:gd name="T3" fmla="*/ 632 h 634"/>
                <a:gd name="T4" fmla="*/ 29 w 362"/>
                <a:gd name="T5" fmla="*/ 623 h 634"/>
                <a:gd name="T6" fmla="*/ 13 w 362"/>
                <a:gd name="T7" fmla="*/ 574 h 634"/>
                <a:gd name="T8" fmla="*/ 248 w 362"/>
                <a:gd name="T9" fmla="*/ 570 h 634"/>
                <a:gd name="T10" fmla="*/ 282 w 362"/>
                <a:gd name="T11" fmla="*/ 545 h 634"/>
                <a:gd name="T12" fmla="*/ 293 w 362"/>
                <a:gd name="T13" fmla="*/ 495 h 634"/>
                <a:gd name="T14" fmla="*/ 268 w 362"/>
                <a:gd name="T15" fmla="*/ 417 h 634"/>
                <a:gd name="T16" fmla="*/ 210 w 362"/>
                <a:gd name="T17" fmla="*/ 437 h 634"/>
                <a:gd name="T18" fmla="*/ 116 w 362"/>
                <a:gd name="T19" fmla="*/ 439 h 634"/>
                <a:gd name="T20" fmla="*/ 60 w 362"/>
                <a:gd name="T21" fmla="*/ 430 h 634"/>
                <a:gd name="T22" fmla="*/ 22 w 362"/>
                <a:gd name="T23" fmla="*/ 404 h 634"/>
                <a:gd name="T24" fmla="*/ 2 w 362"/>
                <a:gd name="T25" fmla="*/ 361 h 634"/>
                <a:gd name="T26" fmla="*/ 0 w 362"/>
                <a:gd name="T27" fmla="*/ 123 h 634"/>
                <a:gd name="T28" fmla="*/ 13 w 362"/>
                <a:gd name="T29" fmla="*/ 62 h 634"/>
                <a:gd name="T30" fmla="*/ 47 w 362"/>
                <a:gd name="T31" fmla="*/ 22 h 634"/>
                <a:gd name="T32" fmla="*/ 100 w 362"/>
                <a:gd name="T33" fmla="*/ 2 h 634"/>
                <a:gd name="T34" fmla="*/ 197 w 362"/>
                <a:gd name="T35" fmla="*/ 0 h 634"/>
                <a:gd name="T36" fmla="*/ 254 w 362"/>
                <a:gd name="T37" fmla="*/ 11 h 634"/>
                <a:gd name="T38" fmla="*/ 299 w 362"/>
                <a:gd name="T39" fmla="*/ 44 h 634"/>
                <a:gd name="T40" fmla="*/ 362 w 362"/>
                <a:gd name="T41" fmla="*/ 9 h 634"/>
                <a:gd name="T42" fmla="*/ 358 w 362"/>
                <a:gd name="T43" fmla="*/ 529 h 634"/>
                <a:gd name="T44" fmla="*/ 333 w 362"/>
                <a:gd name="T45" fmla="*/ 588 h 634"/>
                <a:gd name="T46" fmla="*/ 284 w 362"/>
                <a:gd name="T47" fmla="*/ 623 h 634"/>
                <a:gd name="T48" fmla="*/ 214 w 362"/>
                <a:gd name="T49" fmla="*/ 634 h 634"/>
                <a:gd name="T50" fmla="*/ 275 w 362"/>
                <a:gd name="T51" fmla="*/ 78 h 634"/>
                <a:gd name="T52" fmla="*/ 219 w 362"/>
                <a:gd name="T53" fmla="*/ 62 h 634"/>
                <a:gd name="T54" fmla="*/ 120 w 362"/>
                <a:gd name="T55" fmla="*/ 60 h 634"/>
                <a:gd name="T56" fmla="*/ 94 w 362"/>
                <a:gd name="T57" fmla="*/ 63 h 634"/>
                <a:gd name="T58" fmla="*/ 76 w 362"/>
                <a:gd name="T59" fmla="*/ 83 h 634"/>
                <a:gd name="T60" fmla="*/ 67 w 362"/>
                <a:gd name="T61" fmla="*/ 121 h 634"/>
                <a:gd name="T62" fmla="*/ 71 w 362"/>
                <a:gd name="T63" fmla="*/ 345 h 634"/>
                <a:gd name="T64" fmla="*/ 89 w 362"/>
                <a:gd name="T65" fmla="*/ 368 h 634"/>
                <a:gd name="T66" fmla="*/ 116 w 362"/>
                <a:gd name="T67" fmla="*/ 376 h 634"/>
                <a:gd name="T68" fmla="*/ 181 w 362"/>
                <a:gd name="T69" fmla="*/ 377 h 634"/>
                <a:gd name="T70" fmla="*/ 252 w 362"/>
                <a:gd name="T71" fmla="*/ 370 h 634"/>
                <a:gd name="T72" fmla="*/ 293 w 362"/>
                <a:gd name="T73" fmla="*/ 361 h 6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2" h="634">
                  <a:moveTo>
                    <a:pt x="214" y="634"/>
                  </a:moveTo>
                  <a:lnTo>
                    <a:pt x="111" y="634"/>
                  </a:lnTo>
                  <a:lnTo>
                    <a:pt x="91" y="634"/>
                  </a:lnTo>
                  <a:lnTo>
                    <a:pt x="71" y="632"/>
                  </a:lnTo>
                  <a:lnTo>
                    <a:pt x="49" y="628"/>
                  </a:lnTo>
                  <a:lnTo>
                    <a:pt x="29" y="623"/>
                  </a:lnTo>
                  <a:lnTo>
                    <a:pt x="13" y="614"/>
                  </a:lnTo>
                  <a:lnTo>
                    <a:pt x="13" y="574"/>
                  </a:lnTo>
                  <a:lnTo>
                    <a:pt x="221" y="574"/>
                  </a:lnTo>
                  <a:lnTo>
                    <a:pt x="248" y="570"/>
                  </a:lnTo>
                  <a:lnTo>
                    <a:pt x="270" y="561"/>
                  </a:lnTo>
                  <a:lnTo>
                    <a:pt x="282" y="545"/>
                  </a:lnTo>
                  <a:lnTo>
                    <a:pt x="291" y="524"/>
                  </a:lnTo>
                  <a:lnTo>
                    <a:pt x="293" y="495"/>
                  </a:lnTo>
                  <a:lnTo>
                    <a:pt x="293" y="397"/>
                  </a:lnTo>
                  <a:lnTo>
                    <a:pt x="268" y="417"/>
                  </a:lnTo>
                  <a:lnTo>
                    <a:pt x="241" y="430"/>
                  </a:lnTo>
                  <a:lnTo>
                    <a:pt x="210" y="437"/>
                  </a:lnTo>
                  <a:lnTo>
                    <a:pt x="176" y="439"/>
                  </a:lnTo>
                  <a:lnTo>
                    <a:pt x="116" y="439"/>
                  </a:lnTo>
                  <a:lnTo>
                    <a:pt x="85" y="437"/>
                  </a:lnTo>
                  <a:lnTo>
                    <a:pt x="60" y="430"/>
                  </a:lnTo>
                  <a:lnTo>
                    <a:pt x="38" y="421"/>
                  </a:lnTo>
                  <a:lnTo>
                    <a:pt x="22" y="404"/>
                  </a:lnTo>
                  <a:lnTo>
                    <a:pt x="9" y="385"/>
                  </a:lnTo>
                  <a:lnTo>
                    <a:pt x="2" y="361"/>
                  </a:lnTo>
                  <a:lnTo>
                    <a:pt x="0" y="330"/>
                  </a:lnTo>
                  <a:lnTo>
                    <a:pt x="0" y="123"/>
                  </a:lnTo>
                  <a:lnTo>
                    <a:pt x="4" y="90"/>
                  </a:lnTo>
                  <a:lnTo>
                    <a:pt x="13" y="62"/>
                  </a:lnTo>
                  <a:lnTo>
                    <a:pt x="28" y="40"/>
                  </a:lnTo>
                  <a:lnTo>
                    <a:pt x="47" y="22"/>
                  </a:lnTo>
                  <a:lnTo>
                    <a:pt x="71" y="9"/>
                  </a:lnTo>
                  <a:lnTo>
                    <a:pt x="100" y="2"/>
                  </a:lnTo>
                  <a:lnTo>
                    <a:pt x="132" y="0"/>
                  </a:lnTo>
                  <a:lnTo>
                    <a:pt x="197" y="0"/>
                  </a:lnTo>
                  <a:lnTo>
                    <a:pt x="225" y="2"/>
                  </a:lnTo>
                  <a:lnTo>
                    <a:pt x="254" y="11"/>
                  </a:lnTo>
                  <a:lnTo>
                    <a:pt x="279" y="24"/>
                  </a:lnTo>
                  <a:lnTo>
                    <a:pt x="299" y="44"/>
                  </a:lnTo>
                  <a:lnTo>
                    <a:pt x="308" y="9"/>
                  </a:lnTo>
                  <a:lnTo>
                    <a:pt x="362" y="9"/>
                  </a:lnTo>
                  <a:lnTo>
                    <a:pt x="362" y="491"/>
                  </a:lnTo>
                  <a:lnTo>
                    <a:pt x="358" y="529"/>
                  </a:lnTo>
                  <a:lnTo>
                    <a:pt x="349" y="563"/>
                  </a:lnTo>
                  <a:lnTo>
                    <a:pt x="333" y="588"/>
                  </a:lnTo>
                  <a:lnTo>
                    <a:pt x="313" y="608"/>
                  </a:lnTo>
                  <a:lnTo>
                    <a:pt x="284" y="623"/>
                  </a:lnTo>
                  <a:lnTo>
                    <a:pt x="252" y="630"/>
                  </a:lnTo>
                  <a:lnTo>
                    <a:pt x="214" y="634"/>
                  </a:lnTo>
                  <a:close/>
                  <a:moveTo>
                    <a:pt x="293" y="87"/>
                  </a:moveTo>
                  <a:lnTo>
                    <a:pt x="275" y="78"/>
                  </a:lnTo>
                  <a:lnTo>
                    <a:pt x="250" y="69"/>
                  </a:lnTo>
                  <a:lnTo>
                    <a:pt x="219" y="62"/>
                  </a:lnTo>
                  <a:lnTo>
                    <a:pt x="183" y="60"/>
                  </a:lnTo>
                  <a:lnTo>
                    <a:pt x="120" y="60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5" y="71"/>
                  </a:lnTo>
                  <a:lnTo>
                    <a:pt x="76" y="83"/>
                  </a:lnTo>
                  <a:lnTo>
                    <a:pt x="69" y="99"/>
                  </a:lnTo>
                  <a:lnTo>
                    <a:pt x="67" y="121"/>
                  </a:lnTo>
                  <a:lnTo>
                    <a:pt x="67" y="323"/>
                  </a:lnTo>
                  <a:lnTo>
                    <a:pt x="71" y="345"/>
                  </a:lnTo>
                  <a:lnTo>
                    <a:pt x="78" y="359"/>
                  </a:lnTo>
                  <a:lnTo>
                    <a:pt x="89" y="368"/>
                  </a:lnTo>
                  <a:lnTo>
                    <a:pt x="102" y="374"/>
                  </a:lnTo>
                  <a:lnTo>
                    <a:pt x="116" y="376"/>
                  </a:lnTo>
                  <a:lnTo>
                    <a:pt x="129" y="377"/>
                  </a:lnTo>
                  <a:lnTo>
                    <a:pt x="181" y="377"/>
                  </a:lnTo>
                  <a:lnTo>
                    <a:pt x="219" y="376"/>
                  </a:lnTo>
                  <a:lnTo>
                    <a:pt x="252" y="370"/>
                  </a:lnTo>
                  <a:lnTo>
                    <a:pt x="277" y="367"/>
                  </a:lnTo>
                  <a:lnTo>
                    <a:pt x="293" y="361"/>
                  </a:lnTo>
                  <a:lnTo>
                    <a:pt x="293" y="8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Freeform 68"/>
            <p:cNvSpPr>
              <a:spLocks noChangeAspect="1" noEditPoints="1"/>
            </p:cNvSpPr>
            <p:nvPr/>
          </p:nvSpPr>
          <p:spPr bwMode="auto">
            <a:xfrm>
              <a:off x="4019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69"/>
            <p:cNvSpPr>
              <a:spLocks noChangeAspect="1" noEditPoints="1"/>
            </p:cNvSpPr>
            <p:nvPr/>
          </p:nvSpPr>
          <p:spPr bwMode="auto">
            <a:xfrm>
              <a:off x="4222" y="10015"/>
              <a:ext cx="378" cy="459"/>
            </a:xfrm>
            <a:custGeom>
              <a:avLst/>
              <a:gdLst>
                <a:gd name="T0" fmla="*/ 235 w 378"/>
                <a:gd name="T1" fmla="*/ 459 h 459"/>
                <a:gd name="T2" fmla="*/ 150 w 378"/>
                <a:gd name="T3" fmla="*/ 459 h 459"/>
                <a:gd name="T4" fmla="*/ 112 w 378"/>
                <a:gd name="T5" fmla="*/ 455 h 459"/>
                <a:gd name="T6" fmla="*/ 79 w 378"/>
                <a:gd name="T7" fmla="*/ 446 h 459"/>
                <a:gd name="T8" fmla="*/ 52 w 378"/>
                <a:gd name="T9" fmla="*/ 431 h 459"/>
                <a:gd name="T10" fmla="*/ 30 w 378"/>
                <a:gd name="T11" fmla="*/ 412 h 459"/>
                <a:gd name="T12" fmla="*/ 14 w 378"/>
                <a:gd name="T13" fmla="*/ 386 h 459"/>
                <a:gd name="T14" fmla="*/ 3 w 378"/>
                <a:gd name="T15" fmla="*/ 354 h 459"/>
                <a:gd name="T16" fmla="*/ 0 w 378"/>
                <a:gd name="T17" fmla="*/ 316 h 459"/>
                <a:gd name="T18" fmla="*/ 0 w 378"/>
                <a:gd name="T19" fmla="*/ 141 h 459"/>
                <a:gd name="T20" fmla="*/ 3 w 378"/>
                <a:gd name="T21" fmla="*/ 105 h 459"/>
                <a:gd name="T22" fmla="*/ 14 w 378"/>
                <a:gd name="T23" fmla="*/ 72 h 459"/>
                <a:gd name="T24" fmla="*/ 30 w 378"/>
                <a:gd name="T25" fmla="*/ 47 h 459"/>
                <a:gd name="T26" fmla="*/ 52 w 378"/>
                <a:gd name="T27" fmla="*/ 26 h 459"/>
                <a:gd name="T28" fmla="*/ 79 w 378"/>
                <a:gd name="T29" fmla="*/ 11 h 459"/>
                <a:gd name="T30" fmla="*/ 112 w 378"/>
                <a:gd name="T31" fmla="*/ 2 h 459"/>
                <a:gd name="T32" fmla="*/ 150 w 378"/>
                <a:gd name="T33" fmla="*/ 0 h 459"/>
                <a:gd name="T34" fmla="*/ 235 w 378"/>
                <a:gd name="T35" fmla="*/ 0 h 459"/>
                <a:gd name="T36" fmla="*/ 271 w 378"/>
                <a:gd name="T37" fmla="*/ 4 h 459"/>
                <a:gd name="T38" fmla="*/ 303 w 378"/>
                <a:gd name="T39" fmla="*/ 13 h 459"/>
                <a:gd name="T40" fmla="*/ 331 w 378"/>
                <a:gd name="T41" fmla="*/ 29 h 459"/>
                <a:gd name="T42" fmla="*/ 350 w 378"/>
                <a:gd name="T43" fmla="*/ 51 h 459"/>
                <a:gd name="T44" fmla="*/ 367 w 378"/>
                <a:gd name="T45" fmla="*/ 78 h 459"/>
                <a:gd name="T46" fmla="*/ 376 w 378"/>
                <a:gd name="T47" fmla="*/ 110 h 459"/>
                <a:gd name="T48" fmla="*/ 378 w 378"/>
                <a:gd name="T49" fmla="*/ 146 h 459"/>
                <a:gd name="T50" fmla="*/ 378 w 378"/>
                <a:gd name="T51" fmla="*/ 312 h 459"/>
                <a:gd name="T52" fmla="*/ 376 w 378"/>
                <a:gd name="T53" fmla="*/ 348 h 459"/>
                <a:gd name="T54" fmla="*/ 367 w 378"/>
                <a:gd name="T55" fmla="*/ 381 h 459"/>
                <a:gd name="T56" fmla="*/ 350 w 378"/>
                <a:gd name="T57" fmla="*/ 408 h 459"/>
                <a:gd name="T58" fmla="*/ 331 w 378"/>
                <a:gd name="T59" fmla="*/ 430 h 459"/>
                <a:gd name="T60" fmla="*/ 303 w 378"/>
                <a:gd name="T61" fmla="*/ 446 h 459"/>
                <a:gd name="T62" fmla="*/ 271 w 378"/>
                <a:gd name="T63" fmla="*/ 455 h 459"/>
                <a:gd name="T64" fmla="*/ 235 w 378"/>
                <a:gd name="T65" fmla="*/ 459 h 459"/>
                <a:gd name="T66" fmla="*/ 311 w 378"/>
                <a:gd name="T67" fmla="*/ 134 h 459"/>
                <a:gd name="T68" fmla="*/ 309 w 378"/>
                <a:gd name="T69" fmla="*/ 114 h 459"/>
                <a:gd name="T70" fmla="*/ 303 w 378"/>
                <a:gd name="T71" fmla="*/ 96 h 459"/>
                <a:gd name="T72" fmla="*/ 296 w 378"/>
                <a:gd name="T73" fmla="*/ 78 h 459"/>
                <a:gd name="T74" fmla="*/ 284 w 378"/>
                <a:gd name="T75" fmla="*/ 65 h 459"/>
                <a:gd name="T76" fmla="*/ 267 w 378"/>
                <a:gd name="T77" fmla="*/ 56 h 459"/>
                <a:gd name="T78" fmla="*/ 246 w 378"/>
                <a:gd name="T79" fmla="*/ 54 h 459"/>
                <a:gd name="T80" fmla="*/ 135 w 378"/>
                <a:gd name="T81" fmla="*/ 54 h 459"/>
                <a:gd name="T82" fmla="*/ 114 w 378"/>
                <a:gd name="T83" fmla="*/ 56 h 459"/>
                <a:gd name="T84" fmla="*/ 97 w 378"/>
                <a:gd name="T85" fmla="*/ 65 h 459"/>
                <a:gd name="T86" fmla="*/ 83 w 378"/>
                <a:gd name="T87" fmla="*/ 78 h 459"/>
                <a:gd name="T88" fmla="*/ 74 w 378"/>
                <a:gd name="T89" fmla="*/ 94 h 459"/>
                <a:gd name="T90" fmla="*/ 70 w 378"/>
                <a:gd name="T91" fmla="*/ 112 h 459"/>
                <a:gd name="T92" fmla="*/ 68 w 378"/>
                <a:gd name="T93" fmla="*/ 134 h 459"/>
                <a:gd name="T94" fmla="*/ 68 w 378"/>
                <a:gd name="T95" fmla="*/ 323 h 459"/>
                <a:gd name="T96" fmla="*/ 70 w 378"/>
                <a:gd name="T97" fmla="*/ 345 h 459"/>
                <a:gd name="T98" fmla="*/ 74 w 378"/>
                <a:gd name="T99" fmla="*/ 365 h 459"/>
                <a:gd name="T100" fmla="*/ 83 w 378"/>
                <a:gd name="T101" fmla="*/ 381 h 459"/>
                <a:gd name="T102" fmla="*/ 97 w 378"/>
                <a:gd name="T103" fmla="*/ 394 h 459"/>
                <a:gd name="T104" fmla="*/ 114 w 378"/>
                <a:gd name="T105" fmla="*/ 401 h 459"/>
                <a:gd name="T106" fmla="*/ 135 w 378"/>
                <a:gd name="T107" fmla="*/ 404 h 459"/>
                <a:gd name="T108" fmla="*/ 246 w 378"/>
                <a:gd name="T109" fmla="*/ 404 h 459"/>
                <a:gd name="T110" fmla="*/ 267 w 378"/>
                <a:gd name="T111" fmla="*/ 401 h 459"/>
                <a:gd name="T112" fmla="*/ 284 w 378"/>
                <a:gd name="T113" fmla="*/ 392 h 459"/>
                <a:gd name="T114" fmla="*/ 296 w 378"/>
                <a:gd name="T115" fmla="*/ 379 h 459"/>
                <a:gd name="T116" fmla="*/ 303 w 378"/>
                <a:gd name="T117" fmla="*/ 363 h 459"/>
                <a:gd name="T118" fmla="*/ 309 w 378"/>
                <a:gd name="T119" fmla="*/ 345 h 459"/>
                <a:gd name="T120" fmla="*/ 311 w 378"/>
                <a:gd name="T121" fmla="*/ 325 h 459"/>
                <a:gd name="T122" fmla="*/ 311 w 378"/>
                <a:gd name="T123" fmla="*/ 134 h 4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8" h="459">
                  <a:moveTo>
                    <a:pt x="235" y="459"/>
                  </a:moveTo>
                  <a:lnTo>
                    <a:pt x="150" y="459"/>
                  </a:lnTo>
                  <a:lnTo>
                    <a:pt x="112" y="455"/>
                  </a:lnTo>
                  <a:lnTo>
                    <a:pt x="79" y="446"/>
                  </a:lnTo>
                  <a:lnTo>
                    <a:pt x="52" y="431"/>
                  </a:lnTo>
                  <a:lnTo>
                    <a:pt x="30" y="412"/>
                  </a:lnTo>
                  <a:lnTo>
                    <a:pt x="14" y="386"/>
                  </a:lnTo>
                  <a:lnTo>
                    <a:pt x="3" y="354"/>
                  </a:lnTo>
                  <a:lnTo>
                    <a:pt x="0" y="316"/>
                  </a:lnTo>
                  <a:lnTo>
                    <a:pt x="0" y="141"/>
                  </a:lnTo>
                  <a:lnTo>
                    <a:pt x="3" y="105"/>
                  </a:lnTo>
                  <a:lnTo>
                    <a:pt x="14" y="72"/>
                  </a:lnTo>
                  <a:lnTo>
                    <a:pt x="30" y="47"/>
                  </a:lnTo>
                  <a:lnTo>
                    <a:pt x="52" y="26"/>
                  </a:lnTo>
                  <a:lnTo>
                    <a:pt x="79" y="11"/>
                  </a:lnTo>
                  <a:lnTo>
                    <a:pt x="112" y="2"/>
                  </a:lnTo>
                  <a:lnTo>
                    <a:pt x="150" y="0"/>
                  </a:lnTo>
                  <a:lnTo>
                    <a:pt x="235" y="0"/>
                  </a:lnTo>
                  <a:lnTo>
                    <a:pt x="271" y="4"/>
                  </a:lnTo>
                  <a:lnTo>
                    <a:pt x="303" y="13"/>
                  </a:lnTo>
                  <a:lnTo>
                    <a:pt x="331" y="29"/>
                  </a:lnTo>
                  <a:lnTo>
                    <a:pt x="350" y="51"/>
                  </a:lnTo>
                  <a:lnTo>
                    <a:pt x="367" y="78"/>
                  </a:lnTo>
                  <a:lnTo>
                    <a:pt x="376" y="110"/>
                  </a:lnTo>
                  <a:lnTo>
                    <a:pt x="378" y="146"/>
                  </a:lnTo>
                  <a:lnTo>
                    <a:pt x="378" y="312"/>
                  </a:lnTo>
                  <a:lnTo>
                    <a:pt x="376" y="348"/>
                  </a:lnTo>
                  <a:lnTo>
                    <a:pt x="367" y="381"/>
                  </a:lnTo>
                  <a:lnTo>
                    <a:pt x="350" y="408"/>
                  </a:lnTo>
                  <a:lnTo>
                    <a:pt x="331" y="430"/>
                  </a:lnTo>
                  <a:lnTo>
                    <a:pt x="303" y="446"/>
                  </a:lnTo>
                  <a:lnTo>
                    <a:pt x="271" y="455"/>
                  </a:lnTo>
                  <a:lnTo>
                    <a:pt x="235" y="459"/>
                  </a:lnTo>
                  <a:close/>
                  <a:moveTo>
                    <a:pt x="311" y="134"/>
                  </a:moveTo>
                  <a:lnTo>
                    <a:pt x="309" y="114"/>
                  </a:lnTo>
                  <a:lnTo>
                    <a:pt x="303" y="96"/>
                  </a:lnTo>
                  <a:lnTo>
                    <a:pt x="296" y="78"/>
                  </a:lnTo>
                  <a:lnTo>
                    <a:pt x="284" y="65"/>
                  </a:lnTo>
                  <a:lnTo>
                    <a:pt x="267" y="56"/>
                  </a:lnTo>
                  <a:lnTo>
                    <a:pt x="246" y="54"/>
                  </a:lnTo>
                  <a:lnTo>
                    <a:pt x="135" y="54"/>
                  </a:lnTo>
                  <a:lnTo>
                    <a:pt x="114" y="56"/>
                  </a:lnTo>
                  <a:lnTo>
                    <a:pt x="97" y="65"/>
                  </a:lnTo>
                  <a:lnTo>
                    <a:pt x="83" y="78"/>
                  </a:lnTo>
                  <a:lnTo>
                    <a:pt x="74" y="94"/>
                  </a:lnTo>
                  <a:lnTo>
                    <a:pt x="70" y="112"/>
                  </a:lnTo>
                  <a:lnTo>
                    <a:pt x="68" y="134"/>
                  </a:lnTo>
                  <a:lnTo>
                    <a:pt x="68" y="323"/>
                  </a:lnTo>
                  <a:lnTo>
                    <a:pt x="70" y="345"/>
                  </a:lnTo>
                  <a:lnTo>
                    <a:pt x="74" y="365"/>
                  </a:lnTo>
                  <a:lnTo>
                    <a:pt x="83" y="381"/>
                  </a:lnTo>
                  <a:lnTo>
                    <a:pt x="97" y="394"/>
                  </a:lnTo>
                  <a:lnTo>
                    <a:pt x="114" y="401"/>
                  </a:lnTo>
                  <a:lnTo>
                    <a:pt x="135" y="404"/>
                  </a:lnTo>
                  <a:lnTo>
                    <a:pt x="246" y="404"/>
                  </a:lnTo>
                  <a:lnTo>
                    <a:pt x="267" y="401"/>
                  </a:lnTo>
                  <a:lnTo>
                    <a:pt x="284" y="392"/>
                  </a:lnTo>
                  <a:lnTo>
                    <a:pt x="296" y="379"/>
                  </a:lnTo>
                  <a:lnTo>
                    <a:pt x="303" y="363"/>
                  </a:lnTo>
                  <a:lnTo>
                    <a:pt x="309" y="345"/>
                  </a:lnTo>
                  <a:lnTo>
                    <a:pt x="311" y="325"/>
                  </a:lnTo>
                  <a:lnTo>
                    <a:pt x="311" y="13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3" name="Freeform 70"/>
            <p:cNvSpPr>
              <a:spLocks noChangeAspect="1"/>
            </p:cNvSpPr>
            <p:nvPr/>
          </p:nvSpPr>
          <p:spPr bwMode="auto">
            <a:xfrm>
              <a:off x="4721" y="10015"/>
              <a:ext cx="361" cy="448"/>
            </a:xfrm>
            <a:custGeom>
              <a:avLst/>
              <a:gdLst>
                <a:gd name="T0" fmla="*/ 293 w 361"/>
                <a:gd name="T1" fmla="*/ 448 h 448"/>
                <a:gd name="T2" fmla="*/ 293 w 361"/>
                <a:gd name="T3" fmla="*/ 107 h 448"/>
                <a:gd name="T4" fmla="*/ 289 w 361"/>
                <a:gd name="T5" fmla="*/ 87 h 448"/>
                <a:gd name="T6" fmla="*/ 280 w 361"/>
                <a:gd name="T7" fmla="*/ 74 h 448"/>
                <a:gd name="T8" fmla="*/ 267 w 361"/>
                <a:gd name="T9" fmla="*/ 67 h 448"/>
                <a:gd name="T10" fmla="*/ 253 w 361"/>
                <a:gd name="T11" fmla="*/ 62 h 448"/>
                <a:gd name="T12" fmla="*/ 237 w 361"/>
                <a:gd name="T13" fmla="*/ 60 h 448"/>
                <a:gd name="T14" fmla="*/ 168 w 361"/>
                <a:gd name="T15" fmla="*/ 60 h 448"/>
                <a:gd name="T16" fmla="*/ 135 w 361"/>
                <a:gd name="T17" fmla="*/ 62 h 448"/>
                <a:gd name="T18" fmla="*/ 106 w 361"/>
                <a:gd name="T19" fmla="*/ 65 h 448"/>
                <a:gd name="T20" fmla="*/ 83 w 361"/>
                <a:gd name="T21" fmla="*/ 69 h 448"/>
                <a:gd name="T22" fmla="*/ 67 w 361"/>
                <a:gd name="T23" fmla="*/ 72 h 448"/>
                <a:gd name="T24" fmla="*/ 67 w 361"/>
                <a:gd name="T25" fmla="*/ 448 h 448"/>
                <a:gd name="T26" fmla="*/ 0 w 361"/>
                <a:gd name="T27" fmla="*/ 448 h 448"/>
                <a:gd name="T28" fmla="*/ 0 w 361"/>
                <a:gd name="T29" fmla="*/ 9 h 448"/>
                <a:gd name="T30" fmla="*/ 63 w 361"/>
                <a:gd name="T31" fmla="*/ 9 h 448"/>
                <a:gd name="T32" fmla="*/ 67 w 361"/>
                <a:gd name="T33" fmla="*/ 40 h 448"/>
                <a:gd name="T34" fmla="*/ 92 w 361"/>
                <a:gd name="T35" fmla="*/ 22 h 448"/>
                <a:gd name="T36" fmla="*/ 121 w 361"/>
                <a:gd name="T37" fmla="*/ 9 h 448"/>
                <a:gd name="T38" fmla="*/ 152 w 361"/>
                <a:gd name="T39" fmla="*/ 2 h 448"/>
                <a:gd name="T40" fmla="*/ 182 w 361"/>
                <a:gd name="T41" fmla="*/ 0 h 448"/>
                <a:gd name="T42" fmla="*/ 249 w 361"/>
                <a:gd name="T43" fmla="*/ 0 h 448"/>
                <a:gd name="T44" fmla="*/ 275 w 361"/>
                <a:gd name="T45" fmla="*/ 2 h 448"/>
                <a:gd name="T46" fmla="*/ 296 w 361"/>
                <a:gd name="T47" fmla="*/ 6 h 448"/>
                <a:gd name="T48" fmla="*/ 318 w 361"/>
                <a:gd name="T49" fmla="*/ 15 h 448"/>
                <a:gd name="T50" fmla="*/ 334 w 361"/>
                <a:gd name="T51" fmla="*/ 29 h 448"/>
                <a:gd name="T52" fmla="*/ 349 w 361"/>
                <a:gd name="T53" fmla="*/ 47 h 448"/>
                <a:gd name="T54" fmla="*/ 358 w 361"/>
                <a:gd name="T55" fmla="*/ 71 h 448"/>
                <a:gd name="T56" fmla="*/ 361 w 361"/>
                <a:gd name="T57" fmla="*/ 98 h 448"/>
                <a:gd name="T58" fmla="*/ 361 w 361"/>
                <a:gd name="T59" fmla="*/ 448 h 448"/>
                <a:gd name="T60" fmla="*/ 293 w 361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1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5" y="62"/>
                  </a:lnTo>
                  <a:lnTo>
                    <a:pt x="106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2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1" y="98"/>
                  </a:lnTo>
                  <a:lnTo>
                    <a:pt x="361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Freeform 71"/>
            <p:cNvSpPr>
              <a:spLocks noChangeAspect="1"/>
            </p:cNvSpPr>
            <p:nvPr/>
          </p:nvSpPr>
          <p:spPr bwMode="auto">
            <a:xfrm>
              <a:off x="5232" y="10015"/>
              <a:ext cx="608" cy="448"/>
            </a:xfrm>
            <a:custGeom>
              <a:avLst/>
              <a:gdLst>
                <a:gd name="T0" fmla="*/ 541 w 608"/>
                <a:gd name="T1" fmla="*/ 448 h 448"/>
                <a:gd name="T2" fmla="*/ 541 w 608"/>
                <a:gd name="T3" fmla="*/ 107 h 448"/>
                <a:gd name="T4" fmla="*/ 537 w 608"/>
                <a:gd name="T5" fmla="*/ 87 h 448"/>
                <a:gd name="T6" fmla="*/ 528 w 608"/>
                <a:gd name="T7" fmla="*/ 74 h 448"/>
                <a:gd name="T8" fmla="*/ 516 w 608"/>
                <a:gd name="T9" fmla="*/ 67 h 448"/>
                <a:gd name="T10" fmla="*/ 501 w 608"/>
                <a:gd name="T11" fmla="*/ 62 h 448"/>
                <a:gd name="T12" fmla="*/ 485 w 608"/>
                <a:gd name="T13" fmla="*/ 60 h 448"/>
                <a:gd name="T14" fmla="*/ 440 w 608"/>
                <a:gd name="T15" fmla="*/ 60 h 448"/>
                <a:gd name="T16" fmla="*/ 407 w 608"/>
                <a:gd name="T17" fmla="*/ 62 h 448"/>
                <a:gd name="T18" fmla="*/ 378 w 608"/>
                <a:gd name="T19" fmla="*/ 65 h 448"/>
                <a:gd name="T20" fmla="*/ 355 w 608"/>
                <a:gd name="T21" fmla="*/ 69 h 448"/>
                <a:gd name="T22" fmla="*/ 338 w 608"/>
                <a:gd name="T23" fmla="*/ 72 h 448"/>
                <a:gd name="T24" fmla="*/ 338 w 608"/>
                <a:gd name="T25" fmla="*/ 448 h 448"/>
                <a:gd name="T26" fmla="*/ 270 w 608"/>
                <a:gd name="T27" fmla="*/ 448 h 448"/>
                <a:gd name="T28" fmla="*/ 270 w 608"/>
                <a:gd name="T29" fmla="*/ 107 h 448"/>
                <a:gd name="T30" fmla="*/ 268 w 608"/>
                <a:gd name="T31" fmla="*/ 87 h 448"/>
                <a:gd name="T32" fmla="*/ 259 w 608"/>
                <a:gd name="T33" fmla="*/ 74 h 448"/>
                <a:gd name="T34" fmla="*/ 246 w 608"/>
                <a:gd name="T35" fmla="*/ 67 h 448"/>
                <a:gd name="T36" fmla="*/ 230 w 608"/>
                <a:gd name="T37" fmla="*/ 62 h 448"/>
                <a:gd name="T38" fmla="*/ 214 w 608"/>
                <a:gd name="T39" fmla="*/ 60 h 448"/>
                <a:gd name="T40" fmla="*/ 165 w 608"/>
                <a:gd name="T41" fmla="*/ 60 h 448"/>
                <a:gd name="T42" fmla="*/ 127 w 608"/>
                <a:gd name="T43" fmla="*/ 63 h 448"/>
                <a:gd name="T44" fmla="*/ 94 w 608"/>
                <a:gd name="T45" fmla="*/ 67 h 448"/>
                <a:gd name="T46" fmla="*/ 67 w 608"/>
                <a:gd name="T47" fmla="*/ 72 h 448"/>
                <a:gd name="T48" fmla="*/ 67 w 608"/>
                <a:gd name="T49" fmla="*/ 448 h 448"/>
                <a:gd name="T50" fmla="*/ 0 w 608"/>
                <a:gd name="T51" fmla="*/ 448 h 448"/>
                <a:gd name="T52" fmla="*/ 0 w 608"/>
                <a:gd name="T53" fmla="*/ 9 h 448"/>
                <a:gd name="T54" fmla="*/ 65 w 608"/>
                <a:gd name="T55" fmla="*/ 9 h 448"/>
                <a:gd name="T56" fmla="*/ 67 w 608"/>
                <a:gd name="T57" fmla="*/ 40 h 448"/>
                <a:gd name="T58" fmla="*/ 93 w 608"/>
                <a:gd name="T59" fmla="*/ 22 h 448"/>
                <a:gd name="T60" fmla="*/ 122 w 608"/>
                <a:gd name="T61" fmla="*/ 9 h 448"/>
                <a:gd name="T62" fmla="*/ 152 w 608"/>
                <a:gd name="T63" fmla="*/ 2 h 448"/>
                <a:gd name="T64" fmla="*/ 183 w 608"/>
                <a:gd name="T65" fmla="*/ 0 h 448"/>
                <a:gd name="T66" fmla="*/ 228 w 608"/>
                <a:gd name="T67" fmla="*/ 0 h 448"/>
                <a:gd name="T68" fmla="*/ 252 w 608"/>
                <a:gd name="T69" fmla="*/ 2 h 448"/>
                <a:gd name="T70" fmla="*/ 275 w 608"/>
                <a:gd name="T71" fmla="*/ 7 h 448"/>
                <a:gd name="T72" fmla="*/ 297 w 608"/>
                <a:gd name="T73" fmla="*/ 16 h 448"/>
                <a:gd name="T74" fmla="*/ 315 w 608"/>
                <a:gd name="T75" fmla="*/ 31 h 448"/>
                <a:gd name="T76" fmla="*/ 328 w 608"/>
                <a:gd name="T77" fmla="*/ 51 h 448"/>
                <a:gd name="T78" fmla="*/ 346 w 608"/>
                <a:gd name="T79" fmla="*/ 33 h 448"/>
                <a:gd name="T80" fmla="*/ 369 w 608"/>
                <a:gd name="T81" fmla="*/ 18 h 448"/>
                <a:gd name="T82" fmla="*/ 396 w 608"/>
                <a:gd name="T83" fmla="*/ 7 h 448"/>
                <a:gd name="T84" fmla="*/ 425 w 608"/>
                <a:gd name="T85" fmla="*/ 2 h 448"/>
                <a:gd name="T86" fmla="*/ 456 w 608"/>
                <a:gd name="T87" fmla="*/ 0 h 448"/>
                <a:gd name="T88" fmla="*/ 498 w 608"/>
                <a:gd name="T89" fmla="*/ 0 h 448"/>
                <a:gd name="T90" fmla="*/ 521 w 608"/>
                <a:gd name="T91" fmla="*/ 2 h 448"/>
                <a:gd name="T92" fmla="*/ 545 w 608"/>
                <a:gd name="T93" fmla="*/ 6 h 448"/>
                <a:gd name="T94" fmla="*/ 564 w 608"/>
                <a:gd name="T95" fmla="*/ 15 h 448"/>
                <a:gd name="T96" fmla="*/ 583 w 608"/>
                <a:gd name="T97" fmla="*/ 29 h 448"/>
                <a:gd name="T98" fmla="*/ 597 w 608"/>
                <a:gd name="T99" fmla="*/ 47 h 448"/>
                <a:gd name="T100" fmla="*/ 604 w 608"/>
                <a:gd name="T101" fmla="*/ 71 h 448"/>
                <a:gd name="T102" fmla="*/ 608 w 608"/>
                <a:gd name="T103" fmla="*/ 98 h 448"/>
                <a:gd name="T104" fmla="*/ 608 w 608"/>
                <a:gd name="T105" fmla="*/ 448 h 448"/>
                <a:gd name="T106" fmla="*/ 541 w 608"/>
                <a:gd name="T107" fmla="*/ 448 h 4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8" h="448">
                  <a:moveTo>
                    <a:pt x="541" y="448"/>
                  </a:moveTo>
                  <a:lnTo>
                    <a:pt x="541" y="107"/>
                  </a:lnTo>
                  <a:lnTo>
                    <a:pt x="537" y="87"/>
                  </a:lnTo>
                  <a:lnTo>
                    <a:pt x="528" y="74"/>
                  </a:lnTo>
                  <a:lnTo>
                    <a:pt x="516" y="67"/>
                  </a:lnTo>
                  <a:lnTo>
                    <a:pt x="501" y="62"/>
                  </a:lnTo>
                  <a:lnTo>
                    <a:pt x="485" y="60"/>
                  </a:lnTo>
                  <a:lnTo>
                    <a:pt x="440" y="60"/>
                  </a:lnTo>
                  <a:lnTo>
                    <a:pt x="407" y="62"/>
                  </a:lnTo>
                  <a:lnTo>
                    <a:pt x="378" y="65"/>
                  </a:lnTo>
                  <a:lnTo>
                    <a:pt x="355" y="69"/>
                  </a:lnTo>
                  <a:lnTo>
                    <a:pt x="338" y="72"/>
                  </a:lnTo>
                  <a:lnTo>
                    <a:pt x="338" y="448"/>
                  </a:lnTo>
                  <a:lnTo>
                    <a:pt x="270" y="448"/>
                  </a:lnTo>
                  <a:lnTo>
                    <a:pt x="270" y="107"/>
                  </a:lnTo>
                  <a:lnTo>
                    <a:pt x="268" y="87"/>
                  </a:lnTo>
                  <a:lnTo>
                    <a:pt x="259" y="74"/>
                  </a:lnTo>
                  <a:lnTo>
                    <a:pt x="246" y="67"/>
                  </a:lnTo>
                  <a:lnTo>
                    <a:pt x="230" y="62"/>
                  </a:lnTo>
                  <a:lnTo>
                    <a:pt x="214" y="60"/>
                  </a:lnTo>
                  <a:lnTo>
                    <a:pt x="165" y="60"/>
                  </a:lnTo>
                  <a:lnTo>
                    <a:pt x="127" y="63"/>
                  </a:lnTo>
                  <a:lnTo>
                    <a:pt x="94" y="67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5" y="9"/>
                  </a:lnTo>
                  <a:lnTo>
                    <a:pt x="67" y="40"/>
                  </a:lnTo>
                  <a:lnTo>
                    <a:pt x="93" y="22"/>
                  </a:lnTo>
                  <a:lnTo>
                    <a:pt x="122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28" y="0"/>
                  </a:lnTo>
                  <a:lnTo>
                    <a:pt x="252" y="2"/>
                  </a:lnTo>
                  <a:lnTo>
                    <a:pt x="275" y="7"/>
                  </a:lnTo>
                  <a:lnTo>
                    <a:pt x="297" y="16"/>
                  </a:lnTo>
                  <a:lnTo>
                    <a:pt x="315" y="31"/>
                  </a:lnTo>
                  <a:lnTo>
                    <a:pt x="328" y="51"/>
                  </a:lnTo>
                  <a:lnTo>
                    <a:pt x="346" y="33"/>
                  </a:lnTo>
                  <a:lnTo>
                    <a:pt x="369" y="18"/>
                  </a:lnTo>
                  <a:lnTo>
                    <a:pt x="396" y="7"/>
                  </a:lnTo>
                  <a:lnTo>
                    <a:pt x="425" y="2"/>
                  </a:lnTo>
                  <a:lnTo>
                    <a:pt x="456" y="0"/>
                  </a:lnTo>
                  <a:lnTo>
                    <a:pt x="498" y="0"/>
                  </a:lnTo>
                  <a:lnTo>
                    <a:pt x="521" y="2"/>
                  </a:lnTo>
                  <a:lnTo>
                    <a:pt x="545" y="6"/>
                  </a:lnTo>
                  <a:lnTo>
                    <a:pt x="564" y="15"/>
                  </a:lnTo>
                  <a:lnTo>
                    <a:pt x="583" y="29"/>
                  </a:lnTo>
                  <a:lnTo>
                    <a:pt x="597" y="47"/>
                  </a:lnTo>
                  <a:lnTo>
                    <a:pt x="604" y="71"/>
                  </a:lnTo>
                  <a:lnTo>
                    <a:pt x="608" y="98"/>
                  </a:lnTo>
                  <a:lnTo>
                    <a:pt x="608" y="448"/>
                  </a:lnTo>
                  <a:lnTo>
                    <a:pt x="541" y="448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" name="Freeform 72"/>
            <p:cNvSpPr>
              <a:spLocks noChangeAspect="1" noEditPoints="1"/>
            </p:cNvSpPr>
            <p:nvPr/>
          </p:nvSpPr>
          <p:spPr bwMode="auto">
            <a:xfrm>
              <a:off x="5986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6" name="Freeform 73"/>
            <p:cNvSpPr>
              <a:spLocks noChangeAspect="1" noEditPoints="1"/>
            </p:cNvSpPr>
            <p:nvPr/>
          </p:nvSpPr>
          <p:spPr bwMode="auto">
            <a:xfrm>
              <a:off x="6182" y="9846"/>
              <a:ext cx="359" cy="628"/>
            </a:xfrm>
            <a:custGeom>
              <a:avLst/>
              <a:gdLst>
                <a:gd name="T0" fmla="*/ 300 w 359"/>
                <a:gd name="T1" fmla="*/ 617 h 628"/>
                <a:gd name="T2" fmla="*/ 294 w 359"/>
                <a:gd name="T3" fmla="*/ 584 h 628"/>
                <a:gd name="T4" fmla="*/ 267 w 359"/>
                <a:gd name="T5" fmla="*/ 606 h 628"/>
                <a:gd name="T6" fmla="*/ 238 w 359"/>
                <a:gd name="T7" fmla="*/ 619 h 628"/>
                <a:gd name="T8" fmla="*/ 207 w 359"/>
                <a:gd name="T9" fmla="*/ 626 h 628"/>
                <a:gd name="T10" fmla="*/ 175 w 359"/>
                <a:gd name="T11" fmla="*/ 628 h 628"/>
                <a:gd name="T12" fmla="*/ 104 w 359"/>
                <a:gd name="T13" fmla="*/ 628 h 628"/>
                <a:gd name="T14" fmla="*/ 85 w 359"/>
                <a:gd name="T15" fmla="*/ 626 h 628"/>
                <a:gd name="T16" fmla="*/ 63 w 359"/>
                <a:gd name="T17" fmla="*/ 620 h 628"/>
                <a:gd name="T18" fmla="*/ 43 w 359"/>
                <a:gd name="T19" fmla="*/ 613 h 628"/>
                <a:gd name="T20" fmla="*/ 25 w 359"/>
                <a:gd name="T21" fmla="*/ 599 h 628"/>
                <a:gd name="T22" fmla="*/ 12 w 359"/>
                <a:gd name="T23" fmla="*/ 581 h 628"/>
                <a:gd name="T24" fmla="*/ 1 w 359"/>
                <a:gd name="T25" fmla="*/ 557 h 628"/>
                <a:gd name="T26" fmla="*/ 0 w 359"/>
                <a:gd name="T27" fmla="*/ 527 h 628"/>
                <a:gd name="T28" fmla="*/ 0 w 359"/>
                <a:gd name="T29" fmla="*/ 292 h 628"/>
                <a:gd name="T30" fmla="*/ 1 w 359"/>
                <a:gd name="T31" fmla="*/ 259 h 628"/>
                <a:gd name="T32" fmla="*/ 10 w 359"/>
                <a:gd name="T33" fmla="*/ 232 h 628"/>
                <a:gd name="T34" fmla="*/ 25 w 359"/>
                <a:gd name="T35" fmla="*/ 211 h 628"/>
                <a:gd name="T36" fmla="*/ 45 w 359"/>
                <a:gd name="T37" fmla="*/ 193 h 628"/>
                <a:gd name="T38" fmla="*/ 68 w 359"/>
                <a:gd name="T39" fmla="*/ 180 h 628"/>
                <a:gd name="T40" fmla="*/ 94 w 359"/>
                <a:gd name="T41" fmla="*/ 171 h 628"/>
                <a:gd name="T42" fmla="*/ 124 w 359"/>
                <a:gd name="T43" fmla="*/ 169 h 628"/>
                <a:gd name="T44" fmla="*/ 188 w 359"/>
                <a:gd name="T45" fmla="*/ 169 h 628"/>
                <a:gd name="T46" fmla="*/ 218 w 359"/>
                <a:gd name="T47" fmla="*/ 171 h 628"/>
                <a:gd name="T48" fmla="*/ 247 w 359"/>
                <a:gd name="T49" fmla="*/ 180 h 628"/>
                <a:gd name="T50" fmla="*/ 273 w 359"/>
                <a:gd name="T51" fmla="*/ 191 h 628"/>
                <a:gd name="T52" fmla="*/ 292 w 359"/>
                <a:gd name="T53" fmla="*/ 207 h 628"/>
                <a:gd name="T54" fmla="*/ 292 w 359"/>
                <a:gd name="T55" fmla="*/ 0 h 628"/>
                <a:gd name="T56" fmla="*/ 359 w 359"/>
                <a:gd name="T57" fmla="*/ 0 h 628"/>
                <a:gd name="T58" fmla="*/ 359 w 359"/>
                <a:gd name="T59" fmla="*/ 617 h 628"/>
                <a:gd name="T60" fmla="*/ 300 w 359"/>
                <a:gd name="T61" fmla="*/ 617 h 628"/>
                <a:gd name="T62" fmla="*/ 292 w 359"/>
                <a:gd name="T63" fmla="*/ 256 h 628"/>
                <a:gd name="T64" fmla="*/ 274 w 359"/>
                <a:gd name="T65" fmla="*/ 247 h 628"/>
                <a:gd name="T66" fmla="*/ 249 w 359"/>
                <a:gd name="T67" fmla="*/ 238 h 628"/>
                <a:gd name="T68" fmla="*/ 217 w 359"/>
                <a:gd name="T69" fmla="*/ 231 h 628"/>
                <a:gd name="T70" fmla="*/ 180 w 359"/>
                <a:gd name="T71" fmla="*/ 229 h 628"/>
                <a:gd name="T72" fmla="*/ 117 w 359"/>
                <a:gd name="T73" fmla="*/ 229 h 628"/>
                <a:gd name="T74" fmla="*/ 106 w 359"/>
                <a:gd name="T75" fmla="*/ 229 h 628"/>
                <a:gd name="T76" fmla="*/ 94 w 359"/>
                <a:gd name="T77" fmla="*/ 232 h 628"/>
                <a:gd name="T78" fmla="*/ 83 w 359"/>
                <a:gd name="T79" fmla="*/ 240 h 628"/>
                <a:gd name="T80" fmla="*/ 74 w 359"/>
                <a:gd name="T81" fmla="*/ 252 h 628"/>
                <a:gd name="T82" fmla="*/ 68 w 359"/>
                <a:gd name="T83" fmla="*/ 268 h 628"/>
                <a:gd name="T84" fmla="*/ 66 w 359"/>
                <a:gd name="T85" fmla="*/ 290 h 628"/>
                <a:gd name="T86" fmla="*/ 66 w 359"/>
                <a:gd name="T87" fmla="*/ 512 h 628"/>
                <a:gd name="T88" fmla="*/ 68 w 359"/>
                <a:gd name="T89" fmla="*/ 534 h 628"/>
                <a:gd name="T90" fmla="*/ 77 w 359"/>
                <a:gd name="T91" fmla="*/ 550 h 628"/>
                <a:gd name="T92" fmla="*/ 88 w 359"/>
                <a:gd name="T93" fmla="*/ 559 h 628"/>
                <a:gd name="T94" fmla="*/ 101 w 359"/>
                <a:gd name="T95" fmla="*/ 564 h 628"/>
                <a:gd name="T96" fmla="*/ 113 w 359"/>
                <a:gd name="T97" fmla="*/ 566 h 628"/>
                <a:gd name="T98" fmla="*/ 128 w 359"/>
                <a:gd name="T99" fmla="*/ 566 h 628"/>
                <a:gd name="T100" fmla="*/ 179 w 359"/>
                <a:gd name="T101" fmla="*/ 566 h 628"/>
                <a:gd name="T102" fmla="*/ 218 w 359"/>
                <a:gd name="T103" fmla="*/ 564 h 628"/>
                <a:gd name="T104" fmla="*/ 249 w 359"/>
                <a:gd name="T105" fmla="*/ 561 h 628"/>
                <a:gd name="T106" fmla="*/ 274 w 359"/>
                <a:gd name="T107" fmla="*/ 555 h 628"/>
                <a:gd name="T108" fmla="*/ 292 w 359"/>
                <a:gd name="T109" fmla="*/ 552 h 628"/>
                <a:gd name="T110" fmla="*/ 292 w 359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59" h="628">
                  <a:moveTo>
                    <a:pt x="300" y="617"/>
                  </a:moveTo>
                  <a:lnTo>
                    <a:pt x="294" y="584"/>
                  </a:lnTo>
                  <a:lnTo>
                    <a:pt x="267" y="606"/>
                  </a:lnTo>
                  <a:lnTo>
                    <a:pt x="238" y="619"/>
                  </a:lnTo>
                  <a:lnTo>
                    <a:pt x="207" y="626"/>
                  </a:lnTo>
                  <a:lnTo>
                    <a:pt x="175" y="628"/>
                  </a:lnTo>
                  <a:lnTo>
                    <a:pt x="104" y="628"/>
                  </a:lnTo>
                  <a:lnTo>
                    <a:pt x="85" y="626"/>
                  </a:lnTo>
                  <a:lnTo>
                    <a:pt x="63" y="620"/>
                  </a:lnTo>
                  <a:lnTo>
                    <a:pt x="43" y="613"/>
                  </a:lnTo>
                  <a:lnTo>
                    <a:pt x="25" y="599"/>
                  </a:lnTo>
                  <a:lnTo>
                    <a:pt x="12" y="581"/>
                  </a:lnTo>
                  <a:lnTo>
                    <a:pt x="1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1" y="259"/>
                  </a:lnTo>
                  <a:lnTo>
                    <a:pt x="10" y="232"/>
                  </a:lnTo>
                  <a:lnTo>
                    <a:pt x="25" y="211"/>
                  </a:lnTo>
                  <a:lnTo>
                    <a:pt x="45" y="193"/>
                  </a:lnTo>
                  <a:lnTo>
                    <a:pt x="68" y="180"/>
                  </a:lnTo>
                  <a:lnTo>
                    <a:pt x="94" y="171"/>
                  </a:lnTo>
                  <a:lnTo>
                    <a:pt x="124" y="169"/>
                  </a:lnTo>
                  <a:lnTo>
                    <a:pt x="188" y="169"/>
                  </a:lnTo>
                  <a:lnTo>
                    <a:pt x="218" y="171"/>
                  </a:lnTo>
                  <a:lnTo>
                    <a:pt x="247" y="180"/>
                  </a:lnTo>
                  <a:lnTo>
                    <a:pt x="273" y="191"/>
                  </a:lnTo>
                  <a:lnTo>
                    <a:pt x="292" y="207"/>
                  </a:lnTo>
                  <a:lnTo>
                    <a:pt x="292" y="0"/>
                  </a:lnTo>
                  <a:lnTo>
                    <a:pt x="359" y="0"/>
                  </a:lnTo>
                  <a:lnTo>
                    <a:pt x="359" y="617"/>
                  </a:lnTo>
                  <a:lnTo>
                    <a:pt x="300" y="617"/>
                  </a:lnTo>
                  <a:close/>
                  <a:moveTo>
                    <a:pt x="292" y="256"/>
                  </a:moveTo>
                  <a:lnTo>
                    <a:pt x="274" y="247"/>
                  </a:lnTo>
                  <a:lnTo>
                    <a:pt x="249" y="238"/>
                  </a:lnTo>
                  <a:lnTo>
                    <a:pt x="217" y="231"/>
                  </a:lnTo>
                  <a:lnTo>
                    <a:pt x="180" y="229"/>
                  </a:lnTo>
                  <a:lnTo>
                    <a:pt x="117" y="229"/>
                  </a:lnTo>
                  <a:lnTo>
                    <a:pt x="106" y="229"/>
                  </a:lnTo>
                  <a:lnTo>
                    <a:pt x="94" y="232"/>
                  </a:lnTo>
                  <a:lnTo>
                    <a:pt x="83" y="240"/>
                  </a:lnTo>
                  <a:lnTo>
                    <a:pt x="74" y="252"/>
                  </a:lnTo>
                  <a:lnTo>
                    <a:pt x="68" y="268"/>
                  </a:lnTo>
                  <a:lnTo>
                    <a:pt x="66" y="290"/>
                  </a:lnTo>
                  <a:lnTo>
                    <a:pt x="66" y="512"/>
                  </a:lnTo>
                  <a:lnTo>
                    <a:pt x="68" y="534"/>
                  </a:lnTo>
                  <a:lnTo>
                    <a:pt x="77" y="550"/>
                  </a:lnTo>
                  <a:lnTo>
                    <a:pt x="88" y="559"/>
                  </a:lnTo>
                  <a:lnTo>
                    <a:pt x="101" y="564"/>
                  </a:lnTo>
                  <a:lnTo>
                    <a:pt x="113" y="566"/>
                  </a:lnTo>
                  <a:lnTo>
                    <a:pt x="128" y="566"/>
                  </a:lnTo>
                  <a:lnTo>
                    <a:pt x="179" y="566"/>
                  </a:lnTo>
                  <a:lnTo>
                    <a:pt x="218" y="564"/>
                  </a:lnTo>
                  <a:lnTo>
                    <a:pt x="249" y="561"/>
                  </a:lnTo>
                  <a:lnTo>
                    <a:pt x="274" y="555"/>
                  </a:lnTo>
                  <a:lnTo>
                    <a:pt x="292" y="552"/>
                  </a:lnTo>
                  <a:lnTo>
                    <a:pt x="292" y="256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7" name="Freeform 74"/>
            <p:cNvSpPr>
              <a:spLocks noChangeAspect="1"/>
            </p:cNvSpPr>
            <p:nvPr/>
          </p:nvSpPr>
          <p:spPr bwMode="auto">
            <a:xfrm>
              <a:off x="6630" y="9905"/>
              <a:ext cx="296" cy="569"/>
            </a:xfrm>
            <a:custGeom>
              <a:avLst/>
              <a:gdLst>
                <a:gd name="T0" fmla="*/ 199 w 296"/>
                <a:gd name="T1" fmla="*/ 569 h 569"/>
                <a:gd name="T2" fmla="*/ 168 w 296"/>
                <a:gd name="T3" fmla="*/ 567 h 569"/>
                <a:gd name="T4" fmla="*/ 141 w 296"/>
                <a:gd name="T5" fmla="*/ 563 h 569"/>
                <a:gd name="T6" fmla="*/ 119 w 296"/>
                <a:gd name="T7" fmla="*/ 554 h 569"/>
                <a:gd name="T8" fmla="*/ 101 w 296"/>
                <a:gd name="T9" fmla="*/ 543 h 569"/>
                <a:gd name="T10" fmla="*/ 89 w 296"/>
                <a:gd name="T11" fmla="*/ 525 h 569"/>
                <a:gd name="T12" fmla="*/ 79 w 296"/>
                <a:gd name="T13" fmla="*/ 504 h 569"/>
                <a:gd name="T14" fmla="*/ 78 w 296"/>
                <a:gd name="T15" fmla="*/ 475 h 569"/>
                <a:gd name="T16" fmla="*/ 78 w 296"/>
                <a:gd name="T17" fmla="*/ 182 h 569"/>
                <a:gd name="T18" fmla="*/ 0 w 296"/>
                <a:gd name="T19" fmla="*/ 182 h 569"/>
                <a:gd name="T20" fmla="*/ 0 w 296"/>
                <a:gd name="T21" fmla="*/ 132 h 569"/>
                <a:gd name="T22" fmla="*/ 78 w 296"/>
                <a:gd name="T23" fmla="*/ 132 h 569"/>
                <a:gd name="T24" fmla="*/ 78 w 296"/>
                <a:gd name="T25" fmla="*/ 9 h 569"/>
                <a:gd name="T26" fmla="*/ 145 w 296"/>
                <a:gd name="T27" fmla="*/ 0 h 569"/>
                <a:gd name="T28" fmla="*/ 145 w 296"/>
                <a:gd name="T29" fmla="*/ 132 h 569"/>
                <a:gd name="T30" fmla="*/ 296 w 296"/>
                <a:gd name="T31" fmla="*/ 132 h 569"/>
                <a:gd name="T32" fmla="*/ 296 w 296"/>
                <a:gd name="T33" fmla="*/ 182 h 569"/>
                <a:gd name="T34" fmla="*/ 145 w 296"/>
                <a:gd name="T35" fmla="*/ 182 h 569"/>
                <a:gd name="T36" fmla="*/ 145 w 296"/>
                <a:gd name="T37" fmla="*/ 464 h 569"/>
                <a:gd name="T38" fmla="*/ 145 w 296"/>
                <a:gd name="T39" fmla="*/ 475 h 569"/>
                <a:gd name="T40" fmla="*/ 146 w 296"/>
                <a:gd name="T41" fmla="*/ 487 h 569"/>
                <a:gd name="T42" fmla="*/ 150 w 296"/>
                <a:gd name="T43" fmla="*/ 496 h 569"/>
                <a:gd name="T44" fmla="*/ 157 w 296"/>
                <a:gd name="T45" fmla="*/ 505 h 569"/>
                <a:gd name="T46" fmla="*/ 170 w 296"/>
                <a:gd name="T47" fmla="*/ 511 h 569"/>
                <a:gd name="T48" fmla="*/ 186 w 296"/>
                <a:gd name="T49" fmla="*/ 513 h 569"/>
                <a:gd name="T50" fmla="*/ 296 w 296"/>
                <a:gd name="T51" fmla="*/ 513 h 569"/>
                <a:gd name="T52" fmla="*/ 296 w 296"/>
                <a:gd name="T53" fmla="*/ 551 h 569"/>
                <a:gd name="T54" fmla="*/ 277 w 296"/>
                <a:gd name="T55" fmla="*/ 558 h 569"/>
                <a:gd name="T56" fmla="*/ 251 w 296"/>
                <a:gd name="T57" fmla="*/ 563 h 569"/>
                <a:gd name="T58" fmla="*/ 224 w 296"/>
                <a:gd name="T59" fmla="*/ 567 h 569"/>
                <a:gd name="T60" fmla="*/ 199 w 296"/>
                <a:gd name="T61" fmla="*/ 569 h 56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96" h="569">
                  <a:moveTo>
                    <a:pt x="199" y="569"/>
                  </a:moveTo>
                  <a:lnTo>
                    <a:pt x="168" y="567"/>
                  </a:lnTo>
                  <a:lnTo>
                    <a:pt x="141" y="563"/>
                  </a:lnTo>
                  <a:lnTo>
                    <a:pt x="119" y="554"/>
                  </a:lnTo>
                  <a:lnTo>
                    <a:pt x="101" y="543"/>
                  </a:lnTo>
                  <a:lnTo>
                    <a:pt x="89" y="525"/>
                  </a:lnTo>
                  <a:lnTo>
                    <a:pt x="79" y="504"/>
                  </a:lnTo>
                  <a:lnTo>
                    <a:pt x="78" y="475"/>
                  </a:lnTo>
                  <a:lnTo>
                    <a:pt x="78" y="182"/>
                  </a:lnTo>
                  <a:lnTo>
                    <a:pt x="0" y="182"/>
                  </a:lnTo>
                  <a:lnTo>
                    <a:pt x="0" y="132"/>
                  </a:lnTo>
                  <a:lnTo>
                    <a:pt x="78" y="132"/>
                  </a:lnTo>
                  <a:lnTo>
                    <a:pt x="78" y="9"/>
                  </a:lnTo>
                  <a:lnTo>
                    <a:pt x="145" y="0"/>
                  </a:lnTo>
                  <a:lnTo>
                    <a:pt x="145" y="132"/>
                  </a:lnTo>
                  <a:lnTo>
                    <a:pt x="296" y="132"/>
                  </a:lnTo>
                  <a:lnTo>
                    <a:pt x="296" y="182"/>
                  </a:lnTo>
                  <a:lnTo>
                    <a:pt x="145" y="182"/>
                  </a:lnTo>
                  <a:lnTo>
                    <a:pt x="145" y="464"/>
                  </a:lnTo>
                  <a:lnTo>
                    <a:pt x="145" y="475"/>
                  </a:lnTo>
                  <a:lnTo>
                    <a:pt x="146" y="487"/>
                  </a:lnTo>
                  <a:lnTo>
                    <a:pt x="150" y="496"/>
                  </a:lnTo>
                  <a:lnTo>
                    <a:pt x="157" y="505"/>
                  </a:lnTo>
                  <a:lnTo>
                    <a:pt x="170" y="511"/>
                  </a:lnTo>
                  <a:lnTo>
                    <a:pt x="186" y="513"/>
                  </a:lnTo>
                  <a:lnTo>
                    <a:pt x="296" y="513"/>
                  </a:lnTo>
                  <a:lnTo>
                    <a:pt x="296" y="551"/>
                  </a:lnTo>
                  <a:lnTo>
                    <a:pt x="277" y="558"/>
                  </a:lnTo>
                  <a:lnTo>
                    <a:pt x="251" y="563"/>
                  </a:lnTo>
                  <a:lnTo>
                    <a:pt x="224" y="567"/>
                  </a:lnTo>
                  <a:lnTo>
                    <a:pt x="199" y="569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Freeform 75"/>
            <p:cNvSpPr>
              <a:spLocks noChangeAspect="1" noEditPoints="1"/>
            </p:cNvSpPr>
            <p:nvPr/>
          </p:nvSpPr>
          <p:spPr bwMode="auto">
            <a:xfrm>
              <a:off x="6923" y="9846"/>
              <a:ext cx="202" cy="803"/>
            </a:xfrm>
            <a:custGeom>
              <a:avLst/>
              <a:gdLst>
                <a:gd name="T0" fmla="*/ 67 w 202"/>
                <a:gd name="T1" fmla="*/ 803 h 803"/>
                <a:gd name="T2" fmla="*/ 56 w 202"/>
                <a:gd name="T3" fmla="*/ 803 h 803"/>
                <a:gd name="T4" fmla="*/ 40 w 202"/>
                <a:gd name="T5" fmla="*/ 801 h 803"/>
                <a:gd name="T6" fmla="*/ 20 w 202"/>
                <a:gd name="T7" fmla="*/ 799 h 803"/>
                <a:gd name="T8" fmla="*/ 0 w 202"/>
                <a:gd name="T9" fmla="*/ 794 h 803"/>
                <a:gd name="T10" fmla="*/ 0 w 202"/>
                <a:gd name="T11" fmla="*/ 747 h 803"/>
                <a:gd name="T12" fmla="*/ 54 w 202"/>
                <a:gd name="T13" fmla="*/ 747 h 803"/>
                <a:gd name="T14" fmla="*/ 78 w 202"/>
                <a:gd name="T15" fmla="*/ 747 h 803"/>
                <a:gd name="T16" fmla="*/ 96 w 202"/>
                <a:gd name="T17" fmla="*/ 743 h 803"/>
                <a:gd name="T18" fmla="*/ 110 w 202"/>
                <a:gd name="T19" fmla="*/ 736 h 803"/>
                <a:gd name="T20" fmla="*/ 121 w 202"/>
                <a:gd name="T21" fmla="*/ 727 h 803"/>
                <a:gd name="T22" fmla="*/ 130 w 202"/>
                <a:gd name="T23" fmla="*/ 711 h 803"/>
                <a:gd name="T24" fmla="*/ 134 w 202"/>
                <a:gd name="T25" fmla="*/ 689 h 803"/>
                <a:gd name="T26" fmla="*/ 135 w 202"/>
                <a:gd name="T27" fmla="*/ 660 h 803"/>
                <a:gd name="T28" fmla="*/ 135 w 202"/>
                <a:gd name="T29" fmla="*/ 178 h 803"/>
                <a:gd name="T30" fmla="*/ 202 w 202"/>
                <a:gd name="T31" fmla="*/ 178 h 803"/>
                <a:gd name="T32" fmla="*/ 202 w 202"/>
                <a:gd name="T33" fmla="*/ 664 h 803"/>
                <a:gd name="T34" fmla="*/ 201 w 202"/>
                <a:gd name="T35" fmla="*/ 700 h 803"/>
                <a:gd name="T36" fmla="*/ 193 w 202"/>
                <a:gd name="T37" fmla="*/ 730 h 803"/>
                <a:gd name="T38" fmla="*/ 181 w 202"/>
                <a:gd name="T39" fmla="*/ 754 h 803"/>
                <a:gd name="T40" fmla="*/ 166 w 202"/>
                <a:gd name="T41" fmla="*/ 772 h 803"/>
                <a:gd name="T42" fmla="*/ 146 w 202"/>
                <a:gd name="T43" fmla="*/ 786 h 803"/>
                <a:gd name="T44" fmla="*/ 123 w 202"/>
                <a:gd name="T45" fmla="*/ 795 h 803"/>
                <a:gd name="T46" fmla="*/ 96 w 202"/>
                <a:gd name="T47" fmla="*/ 801 h 803"/>
                <a:gd name="T48" fmla="*/ 67 w 202"/>
                <a:gd name="T49" fmla="*/ 803 h 803"/>
                <a:gd name="T50" fmla="*/ 135 w 202"/>
                <a:gd name="T51" fmla="*/ 84 h 803"/>
                <a:gd name="T52" fmla="*/ 135 w 202"/>
                <a:gd name="T53" fmla="*/ 0 h 803"/>
                <a:gd name="T54" fmla="*/ 202 w 202"/>
                <a:gd name="T55" fmla="*/ 0 h 803"/>
                <a:gd name="T56" fmla="*/ 202 w 202"/>
                <a:gd name="T57" fmla="*/ 84 h 803"/>
                <a:gd name="T58" fmla="*/ 135 w 202"/>
                <a:gd name="T59" fmla="*/ 84 h 80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2" h="803">
                  <a:moveTo>
                    <a:pt x="67" y="803"/>
                  </a:moveTo>
                  <a:lnTo>
                    <a:pt x="56" y="803"/>
                  </a:lnTo>
                  <a:lnTo>
                    <a:pt x="40" y="801"/>
                  </a:lnTo>
                  <a:lnTo>
                    <a:pt x="20" y="799"/>
                  </a:lnTo>
                  <a:lnTo>
                    <a:pt x="0" y="794"/>
                  </a:lnTo>
                  <a:lnTo>
                    <a:pt x="0" y="747"/>
                  </a:lnTo>
                  <a:lnTo>
                    <a:pt x="54" y="747"/>
                  </a:lnTo>
                  <a:lnTo>
                    <a:pt x="78" y="747"/>
                  </a:lnTo>
                  <a:lnTo>
                    <a:pt x="96" y="743"/>
                  </a:lnTo>
                  <a:lnTo>
                    <a:pt x="110" y="736"/>
                  </a:lnTo>
                  <a:lnTo>
                    <a:pt x="121" y="727"/>
                  </a:lnTo>
                  <a:lnTo>
                    <a:pt x="130" y="711"/>
                  </a:lnTo>
                  <a:lnTo>
                    <a:pt x="134" y="689"/>
                  </a:lnTo>
                  <a:lnTo>
                    <a:pt x="135" y="660"/>
                  </a:lnTo>
                  <a:lnTo>
                    <a:pt x="135" y="178"/>
                  </a:lnTo>
                  <a:lnTo>
                    <a:pt x="202" y="178"/>
                  </a:lnTo>
                  <a:lnTo>
                    <a:pt x="202" y="664"/>
                  </a:lnTo>
                  <a:lnTo>
                    <a:pt x="201" y="700"/>
                  </a:lnTo>
                  <a:lnTo>
                    <a:pt x="193" y="730"/>
                  </a:lnTo>
                  <a:lnTo>
                    <a:pt x="181" y="754"/>
                  </a:lnTo>
                  <a:lnTo>
                    <a:pt x="166" y="772"/>
                  </a:lnTo>
                  <a:lnTo>
                    <a:pt x="146" y="786"/>
                  </a:lnTo>
                  <a:lnTo>
                    <a:pt x="123" y="795"/>
                  </a:lnTo>
                  <a:lnTo>
                    <a:pt x="96" y="801"/>
                  </a:lnTo>
                  <a:lnTo>
                    <a:pt x="67" y="803"/>
                  </a:lnTo>
                  <a:close/>
                  <a:moveTo>
                    <a:pt x="135" y="84"/>
                  </a:moveTo>
                  <a:lnTo>
                    <a:pt x="135" y="0"/>
                  </a:lnTo>
                  <a:lnTo>
                    <a:pt x="202" y="0"/>
                  </a:lnTo>
                  <a:lnTo>
                    <a:pt x="202" y="84"/>
                  </a:lnTo>
                  <a:lnTo>
                    <a:pt x="135" y="8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Freeform 76"/>
            <p:cNvSpPr>
              <a:spLocks noChangeAspect="1"/>
            </p:cNvSpPr>
            <p:nvPr/>
          </p:nvSpPr>
          <p:spPr bwMode="auto">
            <a:xfrm>
              <a:off x="7221" y="10024"/>
              <a:ext cx="394" cy="617"/>
            </a:xfrm>
            <a:custGeom>
              <a:avLst/>
              <a:gdLst>
                <a:gd name="T0" fmla="*/ 168 w 394"/>
                <a:gd name="T1" fmla="*/ 617 h 617"/>
                <a:gd name="T2" fmla="*/ 103 w 394"/>
                <a:gd name="T3" fmla="*/ 617 h 617"/>
                <a:gd name="T4" fmla="*/ 174 w 394"/>
                <a:gd name="T5" fmla="*/ 432 h 617"/>
                <a:gd name="T6" fmla="*/ 0 w 394"/>
                <a:gd name="T7" fmla="*/ 0 h 617"/>
                <a:gd name="T8" fmla="*/ 72 w 394"/>
                <a:gd name="T9" fmla="*/ 0 h 617"/>
                <a:gd name="T10" fmla="*/ 206 w 394"/>
                <a:gd name="T11" fmla="*/ 345 h 617"/>
                <a:gd name="T12" fmla="*/ 208 w 394"/>
                <a:gd name="T13" fmla="*/ 345 h 617"/>
                <a:gd name="T14" fmla="*/ 329 w 394"/>
                <a:gd name="T15" fmla="*/ 0 h 617"/>
                <a:gd name="T16" fmla="*/ 394 w 394"/>
                <a:gd name="T17" fmla="*/ 0 h 617"/>
                <a:gd name="T18" fmla="*/ 168 w 394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4" h="617">
                  <a:moveTo>
                    <a:pt x="168" y="617"/>
                  </a:moveTo>
                  <a:lnTo>
                    <a:pt x="103" y="617"/>
                  </a:lnTo>
                  <a:lnTo>
                    <a:pt x="174" y="43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206" y="345"/>
                  </a:lnTo>
                  <a:lnTo>
                    <a:pt x="208" y="345"/>
                  </a:lnTo>
                  <a:lnTo>
                    <a:pt x="329" y="0"/>
                  </a:lnTo>
                  <a:lnTo>
                    <a:pt x="394" y="0"/>
                  </a:lnTo>
                  <a:lnTo>
                    <a:pt x="168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Rectangle 77"/>
            <p:cNvSpPr>
              <a:spLocks noChangeAspect="1" noChangeArrowheads="1"/>
            </p:cNvSpPr>
            <p:nvPr/>
          </p:nvSpPr>
          <p:spPr bwMode="auto">
            <a:xfrm>
              <a:off x="7707" y="9848"/>
              <a:ext cx="71" cy="613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defRPr/>
              </a:pPr>
              <a:endParaRPr lang="da-DK" altLang="da-DK" smtClean="0"/>
            </a:p>
          </p:txBody>
        </p:sp>
        <p:sp>
          <p:nvSpPr>
            <p:cNvPr id="21" name="Rectangle 78"/>
            <p:cNvSpPr>
              <a:spLocks noChangeAspect="1" noChangeArrowheads="1"/>
            </p:cNvSpPr>
            <p:nvPr/>
          </p:nvSpPr>
          <p:spPr bwMode="auto">
            <a:xfrm>
              <a:off x="7933" y="9848"/>
              <a:ext cx="64" cy="613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defRPr/>
              </a:pPr>
              <a:endParaRPr lang="da-DK" altLang="da-DK" smtClean="0"/>
            </a:p>
          </p:txBody>
        </p:sp>
        <p:sp>
          <p:nvSpPr>
            <p:cNvPr id="22" name="Freeform 79"/>
            <p:cNvSpPr>
              <a:spLocks noChangeAspect="1" noEditPoints="1"/>
            </p:cNvSpPr>
            <p:nvPr/>
          </p:nvSpPr>
          <p:spPr bwMode="auto">
            <a:xfrm>
              <a:off x="8112" y="10015"/>
              <a:ext cx="366" cy="459"/>
            </a:xfrm>
            <a:custGeom>
              <a:avLst/>
              <a:gdLst>
                <a:gd name="T0" fmla="*/ 304 w 366"/>
                <a:gd name="T1" fmla="*/ 439 h 459"/>
                <a:gd name="T2" fmla="*/ 302 w 366"/>
                <a:gd name="T3" fmla="*/ 422 h 459"/>
                <a:gd name="T4" fmla="*/ 299 w 366"/>
                <a:gd name="T5" fmla="*/ 406 h 459"/>
                <a:gd name="T6" fmla="*/ 273 w 366"/>
                <a:gd name="T7" fmla="*/ 437 h 459"/>
                <a:gd name="T8" fmla="*/ 230 w 366"/>
                <a:gd name="T9" fmla="*/ 455 h 459"/>
                <a:gd name="T10" fmla="*/ 114 w 366"/>
                <a:gd name="T11" fmla="*/ 459 h 459"/>
                <a:gd name="T12" fmla="*/ 55 w 366"/>
                <a:gd name="T13" fmla="*/ 446 h 459"/>
                <a:gd name="T14" fmla="*/ 15 w 366"/>
                <a:gd name="T15" fmla="*/ 412 h 459"/>
                <a:gd name="T16" fmla="*/ 0 w 366"/>
                <a:gd name="T17" fmla="*/ 359 h 459"/>
                <a:gd name="T18" fmla="*/ 4 w 366"/>
                <a:gd name="T19" fmla="*/ 276 h 459"/>
                <a:gd name="T20" fmla="*/ 26 w 366"/>
                <a:gd name="T21" fmla="*/ 228 h 459"/>
                <a:gd name="T22" fmla="*/ 67 w 366"/>
                <a:gd name="T23" fmla="*/ 199 h 459"/>
                <a:gd name="T24" fmla="*/ 125 w 366"/>
                <a:gd name="T25" fmla="*/ 190 h 459"/>
                <a:gd name="T26" fmla="*/ 290 w 366"/>
                <a:gd name="T27" fmla="*/ 116 h 459"/>
                <a:gd name="T28" fmla="*/ 281 w 366"/>
                <a:gd name="T29" fmla="*/ 81 h 459"/>
                <a:gd name="T30" fmla="*/ 257 w 366"/>
                <a:gd name="T31" fmla="*/ 65 h 459"/>
                <a:gd name="T32" fmla="*/ 219 w 366"/>
                <a:gd name="T33" fmla="*/ 60 h 459"/>
                <a:gd name="T34" fmla="*/ 29 w 366"/>
                <a:gd name="T35" fmla="*/ 20 h 459"/>
                <a:gd name="T36" fmla="*/ 80 w 366"/>
                <a:gd name="T37" fmla="*/ 4 h 459"/>
                <a:gd name="T38" fmla="*/ 134 w 366"/>
                <a:gd name="T39" fmla="*/ 0 h 459"/>
                <a:gd name="T40" fmla="*/ 254 w 366"/>
                <a:gd name="T41" fmla="*/ 2 h 459"/>
                <a:gd name="T42" fmla="*/ 299 w 366"/>
                <a:gd name="T43" fmla="*/ 13 h 459"/>
                <a:gd name="T44" fmla="*/ 335 w 366"/>
                <a:gd name="T45" fmla="*/ 38 h 459"/>
                <a:gd name="T46" fmla="*/ 353 w 366"/>
                <a:gd name="T47" fmla="*/ 81 h 459"/>
                <a:gd name="T48" fmla="*/ 357 w 366"/>
                <a:gd name="T49" fmla="*/ 303 h 459"/>
                <a:gd name="T50" fmla="*/ 358 w 366"/>
                <a:gd name="T51" fmla="*/ 385 h 459"/>
                <a:gd name="T52" fmla="*/ 366 w 366"/>
                <a:gd name="T53" fmla="*/ 448 h 459"/>
                <a:gd name="T54" fmla="*/ 290 w 366"/>
                <a:gd name="T55" fmla="*/ 240 h 459"/>
                <a:gd name="T56" fmla="*/ 109 w 366"/>
                <a:gd name="T57" fmla="*/ 242 h 459"/>
                <a:gd name="T58" fmla="*/ 78 w 366"/>
                <a:gd name="T59" fmla="*/ 258 h 459"/>
                <a:gd name="T60" fmla="*/ 67 w 366"/>
                <a:gd name="T61" fmla="*/ 298 h 459"/>
                <a:gd name="T62" fmla="*/ 71 w 366"/>
                <a:gd name="T63" fmla="*/ 370 h 459"/>
                <a:gd name="T64" fmla="*/ 93 w 366"/>
                <a:gd name="T65" fmla="*/ 395 h 459"/>
                <a:gd name="T66" fmla="*/ 127 w 366"/>
                <a:gd name="T67" fmla="*/ 403 h 459"/>
                <a:gd name="T68" fmla="*/ 236 w 366"/>
                <a:gd name="T69" fmla="*/ 401 h 459"/>
                <a:gd name="T70" fmla="*/ 266 w 366"/>
                <a:gd name="T71" fmla="*/ 388 h 459"/>
                <a:gd name="T72" fmla="*/ 286 w 366"/>
                <a:gd name="T73" fmla="*/ 356 h 459"/>
                <a:gd name="T74" fmla="*/ 290 w 366"/>
                <a:gd name="T75" fmla="*/ 240 h 4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6" h="459">
                  <a:moveTo>
                    <a:pt x="306" y="448"/>
                  </a:moveTo>
                  <a:lnTo>
                    <a:pt x="304" y="439"/>
                  </a:lnTo>
                  <a:lnTo>
                    <a:pt x="304" y="431"/>
                  </a:lnTo>
                  <a:lnTo>
                    <a:pt x="302" y="422"/>
                  </a:lnTo>
                  <a:lnTo>
                    <a:pt x="301" y="406"/>
                  </a:lnTo>
                  <a:lnTo>
                    <a:pt x="299" y="406"/>
                  </a:lnTo>
                  <a:lnTo>
                    <a:pt x="288" y="422"/>
                  </a:lnTo>
                  <a:lnTo>
                    <a:pt x="273" y="437"/>
                  </a:lnTo>
                  <a:lnTo>
                    <a:pt x="254" y="448"/>
                  </a:lnTo>
                  <a:lnTo>
                    <a:pt x="230" y="455"/>
                  </a:lnTo>
                  <a:lnTo>
                    <a:pt x="201" y="459"/>
                  </a:lnTo>
                  <a:lnTo>
                    <a:pt x="114" y="459"/>
                  </a:lnTo>
                  <a:lnTo>
                    <a:pt x="82" y="455"/>
                  </a:lnTo>
                  <a:lnTo>
                    <a:pt x="55" y="446"/>
                  </a:lnTo>
                  <a:lnTo>
                    <a:pt x="33" y="431"/>
                  </a:lnTo>
                  <a:lnTo>
                    <a:pt x="15" y="412"/>
                  </a:lnTo>
                  <a:lnTo>
                    <a:pt x="4" y="388"/>
                  </a:lnTo>
                  <a:lnTo>
                    <a:pt x="0" y="359"/>
                  </a:lnTo>
                  <a:lnTo>
                    <a:pt x="0" y="309"/>
                  </a:lnTo>
                  <a:lnTo>
                    <a:pt x="4" y="276"/>
                  </a:lnTo>
                  <a:lnTo>
                    <a:pt x="11" y="249"/>
                  </a:lnTo>
                  <a:lnTo>
                    <a:pt x="26" y="228"/>
                  </a:lnTo>
                  <a:lnTo>
                    <a:pt x="44" y="211"/>
                  </a:lnTo>
                  <a:lnTo>
                    <a:pt x="67" y="199"/>
                  </a:lnTo>
                  <a:lnTo>
                    <a:pt x="94" y="193"/>
                  </a:lnTo>
                  <a:lnTo>
                    <a:pt x="125" y="190"/>
                  </a:lnTo>
                  <a:lnTo>
                    <a:pt x="290" y="190"/>
                  </a:lnTo>
                  <a:lnTo>
                    <a:pt x="290" y="116"/>
                  </a:lnTo>
                  <a:lnTo>
                    <a:pt x="286" y="96"/>
                  </a:lnTo>
                  <a:lnTo>
                    <a:pt x="281" y="81"/>
                  </a:lnTo>
                  <a:lnTo>
                    <a:pt x="270" y="71"/>
                  </a:lnTo>
                  <a:lnTo>
                    <a:pt x="257" y="65"/>
                  </a:lnTo>
                  <a:lnTo>
                    <a:pt x="239" y="62"/>
                  </a:lnTo>
                  <a:lnTo>
                    <a:pt x="219" y="60"/>
                  </a:lnTo>
                  <a:lnTo>
                    <a:pt x="29" y="60"/>
                  </a:lnTo>
                  <a:lnTo>
                    <a:pt x="29" y="20"/>
                  </a:lnTo>
                  <a:lnTo>
                    <a:pt x="53" y="9"/>
                  </a:lnTo>
                  <a:lnTo>
                    <a:pt x="80" y="4"/>
                  </a:lnTo>
                  <a:lnTo>
                    <a:pt x="109" y="0"/>
                  </a:lnTo>
                  <a:lnTo>
                    <a:pt x="134" y="0"/>
                  </a:lnTo>
                  <a:lnTo>
                    <a:pt x="228" y="0"/>
                  </a:lnTo>
                  <a:lnTo>
                    <a:pt x="254" y="2"/>
                  </a:lnTo>
                  <a:lnTo>
                    <a:pt x="277" y="6"/>
                  </a:lnTo>
                  <a:lnTo>
                    <a:pt x="299" y="13"/>
                  </a:lnTo>
                  <a:lnTo>
                    <a:pt x="319" y="24"/>
                  </a:lnTo>
                  <a:lnTo>
                    <a:pt x="335" y="38"/>
                  </a:lnTo>
                  <a:lnTo>
                    <a:pt x="346" y="56"/>
                  </a:lnTo>
                  <a:lnTo>
                    <a:pt x="353" y="81"/>
                  </a:lnTo>
                  <a:lnTo>
                    <a:pt x="357" y="110"/>
                  </a:lnTo>
                  <a:lnTo>
                    <a:pt x="357" y="303"/>
                  </a:lnTo>
                  <a:lnTo>
                    <a:pt x="357" y="348"/>
                  </a:lnTo>
                  <a:lnTo>
                    <a:pt x="358" y="385"/>
                  </a:lnTo>
                  <a:lnTo>
                    <a:pt x="362" y="417"/>
                  </a:lnTo>
                  <a:lnTo>
                    <a:pt x="366" y="448"/>
                  </a:lnTo>
                  <a:lnTo>
                    <a:pt x="306" y="448"/>
                  </a:lnTo>
                  <a:close/>
                  <a:moveTo>
                    <a:pt x="290" y="240"/>
                  </a:moveTo>
                  <a:lnTo>
                    <a:pt x="131" y="240"/>
                  </a:lnTo>
                  <a:lnTo>
                    <a:pt x="109" y="242"/>
                  </a:lnTo>
                  <a:lnTo>
                    <a:pt x="91" y="249"/>
                  </a:lnTo>
                  <a:lnTo>
                    <a:pt x="78" y="258"/>
                  </a:lnTo>
                  <a:lnTo>
                    <a:pt x="71" y="275"/>
                  </a:lnTo>
                  <a:lnTo>
                    <a:pt x="67" y="298"/>
                  </a:lnTo>
                  <a:lnTo>
                    <a:pt x="67" y="350"/>
                  </a:lnTo>
                  <a:lnTo>
                    <a:pt x="71" y="370"/>
                  </a:lnTo>
                  <a:lnTo>
                    <a:pt x="80" y="385"/>
                  </a:lnTo>
                  <a:lnTo>
                    <a:pt x="93" y="395"/>
                  </a:lnTo>
                  <a:lnTo>
                    <a:pt x="109" y="401"/>
                  </a:lnTo>
                  <a:lnTo>
                    <a:pt x="127" y="403"/>
                  </a:lnTo>
                  <a:lnTo>
                    <a:pt x="217" y="403"/>
                  </a:lnTo>
                  <a:lnTo>
                    <a:pt x="236" y="401"/>
                  </a:lnTo>
                  <a:lnTo>
                    <a:pt x="252" y="397"/>
                  </a:lnTo>
                  <a:lnTo>
                    <a:pt x="266" y="388"/>
                  </a:lnTo>
                  <a:lnTo>
                    <a:pt x="279" y="374"/>
                  </a:lnTo>
                  <a:lnTo>
                    <a:pt x="286" y="356"/>
                  </a:lnTo>
                  <a:lnTo>
                    <a:pt x="290" y="330"/>
                  </a:lnTo>
                  <a:lnTo>
                    <a:pt x="290" y="240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" name="Freeform 80"/>
            <p:cNvSpPr>
              <a:spLocks noChangeAspect="1"/>
            </p:cNvSpPr>
            <p:nvPr/>
          </p:nvSpPr>
          <p:spPr bwMode="auto">
            <a:xfrm>
              <a:off x="8617" y="10015"/>
              <a:ext cx="360" cy="448"/>
            </a:xfrm>
            <a:custGeom>
              <a:avLst/>
              <a:gdLst>
                <a:gd name="T0" fmla="*/ 293 w 360"/>
                <a:gd name="T1" fmla="*/ 448 h 448"/>
                <a:gd name="T2" fmla="*/ 293 w 360"/>
                <a:gd name="T3" fmla="*/ 107 h 448"/>
                <a:gd name="T4" fmla="*/ 289 w 360"/>
                <a:gd name="T5" fmla="*/ 87 h 448"/>
                <a:gd name="T6" fmla="*/ 280 w 360"/>
                <a:gd name="T7" fmla="*/ 74 h 448"/>
                <a:gd name="T8" fmla="*/ 267 w 360"/>
                <a:gd name="T9" fmla="*/ 67 h 448"/>
                <a:gd name="T10" fmla="*/ 253 w 360"/>
                <a:gd name="T11" fmla="*/ 62 h 448"/>
                <a:gd name="T12" fmla="*/ 237 w 360"/>
                <a:gd name="T13" fmla="*/ 60 h 448"/>
                <a:gd name="T14" fmla="*/ 168 w 360"/>
                <a:gd name="T15" fmla="*/ 60 h 448"/>
                <a:gd name="T16" fmla="*/ 136 w 360"/>
                <a:gd name="T17" fmla="*/ 62 h 448"/>
                <a:gd name="T18" fmla="*/ 107 w 360"/>
                <a:gd name="T19" fmla="*/ 65 h 448"/>
                <a:gd name="T20" fmla="*/ 83 w 360"/>
                <a:gd name="T21" fmla="*/ 69 h 448"/>
                <a:gd name="T22" fmla="*/ 67 w 360"/>
                <a:gd name="T23" fmla="*/ 72 h 448"/>
                <a:gd name="T24" fmla="*/ 67 w 360"/>
                <a:gd name="T25" fmla="*/ 448 h 448"/>
                <a:gd name="T26" fmla="*/ 0 w 360"/>
                <a:gd name="T27" fmla="*/ 448 h 448"/>
                <a:gd name="T28" fmla="*/ 0 w 360"/>
                <a:gd name="T29" fmla="*/ 9 h 448"/>
                <a:gd name="T30" fmla="*/ 63 w 360"/>
                <a:gd name="T31" fmla="*/ 9 h 448"/>
                <a:gd name="T32" fmla="*/ 67 w 360"/>
                <a:gd name="T33" fmla="*/ 40 h 448"/>
                <a:gd name="T34" fmla="*/ 92 w 360"/>
                <a:gd name="T35" fmla="*/ 22 h 448"/>
                <a:gd name="T36" fmla="*/ 121 w 360"/>
                <a:gd name="T37" fmla="*/ 9 h 448"/>
                <a:gd name="T38" fmla="*/ 152 w 360"/>
                <a:gd name="T39" fmla="*/ 2 h 448"/>
                <a:gd name="T40" fmla="*/ 183 w 360"/>
                <a:gd name="T41" fmla="*/ 0 h 448"/>
                <a:gd name="T42" fmla="*/ 249 w 360"/>
                <a:gd name="T43" fmla="*/ 0 h 448"/>
                <a:gd name="T44" fmla="*/ 275 w 360"/>
                <a:gd name="T45" fmla="*/ 2 h 448"/>
                <a:gd name="T46" fmla="*/ 296 w 360"/>
                <a:gd name="T47" fmla="*/ 6 h 448"/>
                <a:gd name="T48" fmla="*/ 318 w 360"/>
                <a:gd name="T49" fmla="*/ 15 h 448"/>
                <a:gd name="T50" fmla="*/ 334 w 360"/>
                <a:gd name="T51" fmla="*/ 29 h 448"/>
                <a:gd name="T52" fmla="*/ 349 w 360"/>
                <a:gd name="T53" fmla="*/ 47 h 448"/>
                <a:gd name="T54" fmla="*/ 358 w 360"/>
                <a:gd name="T55" fmla="*/ 71 h 448"/>
                <a:gd name="T56" fmla="*/ 360 w 360"/>
                <a:gd name="T57" fmla="*/ 98 h 448"/>
                <a:gd name="T58" fmla="*/ 360 w 360"/>
                <a:gd name="T59" fmla="*/ 448 h 448"/>
                <a:gd name="T60" fmla="*/ 293 w 360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0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6" y="62"/>
                  </a:lnTo>
                  <a:lnTo>
                    <a:pt x="107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0" y="98"/>
                  </a:lnTo>
                  <a:lnTo>
                    <a:pt x="360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" name="Freeform 81"/>
            <p:cNvSpPr>
              <a:spLocks noChangeAspect="1" noEditPoints="1"/>
            </p:cNvSpPr>
            <p:nvPr/>
          </p:nvSpPr>
          <p:spPr bwMode="auto">
            <a:xfrm>
              <a:off x="9107" y="9846"/>
              <a:ext cx="361" cy="628"/>
            </a:xfrm>
            <a:custGeom>
              <a:avLst/>
              <a:gdLst>
                <a:gd name="T0" fmla="*/ 302 w 361"/>
                <a:gd name="T1" fmla="*/ 617 h 628"/>
                <a:gd name="T2" fmla="*/ 295 w 361"/>
                <a:gd name="T3" fmla="*/ 584 h 628"/>
                <a:gd name="T4" fmla="*/ 269 w 361"/>
                <a:gd name="T5" fmla="*/ 606 h 628"/>
                <a:gd name="T6" fmla="*/ 240 w 361"/>
                <a:gd name="T7" fmla="*/ 619 h 628"/>
                <a:gd name="T8" fmla="*/ 210 w 361"/>
                <a:gd name="T9" fmla="*/ 626 h 628"/>
                <a:gd name="T10" fmla="*/ 177 w 361"/>
                <a:gd name="T11" fmla="*/ 628 h 628"/>
                <a:gd name="T12" fmla="*/ 107 w 361"/>
                <a:gd name="T13" fmla="*/ 628 h 628"/>
                <a:gd name="T14" fmla="*/ 87 w 361"/>
                <a:gd name="T15" fmla="*/ 626 h 628"/>
                <a:gd name="T16" fmla="*/ 65 w 361"/>
                <a:gd name="T17" fmla="*/ 620 h 628"/>
                <a:gd name="T18" fmla="*/ 45 w 361"/>
                <a:gd name="T19" fmla="*/ 613 h 628"/>
                <a:gd name="T20" fmla="*/ 27 w 361"/>
                <a:gd name="T21" fmla="*/ 599 h 628"/>
                <a:gd name="T22" fmla="*/ 13 w 361"/>
                <a:gd name="T23" fmla="*/ 581 h 628"/>
                <a:gd name="T24" fmla="*/ 3 w 361"/>
                <a:gd name="T25" fmla="*/ 557 h 628"/>
                <a:gd name="T26" fmla="*/ 0 w 361"/>
                <a:gd name="T27" fmla="*/ 527 h 628"/>
                <a:gd name="T28" fmla="*/ 0 w 361"/>
                <a:gd name="T29" fmla="*/ 292 h 628"/>
                <a:gd name="T30" fmla="*/ 3 w 361"/>
                <a:gd name="T31" fmla="*/ 259 h 628"/>
                <a:gd name="T32" fmla="*/ 13 w 361"/>
                <a:gd name="T33" fmla="*/ 232 h 628"/>
                <a:gd name="T34" fmla="*/ 27 w 361"/>
                <a:gd name="T35" fmla="*/ 211 h 628"/>
                <a:gd name="T36" fmla="*/ 45 w 361"/>
                <a:gd name="T37" fmla="*/ 193 h 628"/>
                <a:gd name="T38" fmla="*/ 69 w 361"/>
                <a:gd name="T39" fmla="*/ 180 h 628"/>
                <a:gd name="T40" fmla="*/ 96 w 361"/>
                <a:gd name="T41" fmla="*/ 171 h 628"/>
                <a:gd name="T42" fmla="*/ 126 w 361"/>
                <a:gd name="T43" fmla="*/ 169 h 628"/>
                <a:gd name="T44" fmla="*/ 190 w 361"/>
                <a:gd name="T45" fmla="*/ 169 h 628"/>
                <a:gd name="T46" fmla="*/ 220 w 361"/>
                <a:gd name="T47" fmla="*/ 171 h 628"/>
                <a:gd name="T48" fmla="*/ 249 w 361"/>
                <a:gd name="T49" fmla="*/ 180 h 628"/>
                <a:gd name="T50" fmla="*/ 275 w 361"/>
                <a:gd name="T51" fmla="*/ 191 h 628"/>
                <a:gd name="T52" fmla="*/ 295 w 361"/>
                <a:gd name="T53" fmla="*/ 207 h 628"/>
                <a:gd name="T54" fmla="*/ 295 w 361"/>
                <a:gd name="T55" fmla="*/ 0 h 628"/>
                <a:gd name="T56" fmla="*/ 361 w 361"/>
                <a:gd name="T57" fmla="*/ 0 h 628"/>
                <a:gd name="T58" fmla="*/ 361 w 361"/>
                <a:gd name="T59" fmla="*/ 617 h 628"/>
                <a:gd name="T60" fmla="*/ 302 w 361"/>
                <a:gd name="T61" fmla="*/ 617 h 628"/>
                <a:gd name="T62" fmla="*/ 295 w 361"/>
                <a:gd name="T63" fmla="*/ 256 h 628"/>
                <a:gd name="T64" fmla="*/ 275 w 361"/>
                <a:gd name="T65" fmla="*/ 247 h 628"/>
                <a:gd name="T66" fmla="*/ 249 w 361"/>
                <a:gd name="T67" fmla="*/ 238 h 628"/>
                <a:gd name="T68" fmla="*/ 219 w 361"/>
                <a:gd name="T69" fmla="*/ 231 h 628"/>
                <a:gd name="T70" fmla="*/ 182 w 361"/>
                <a:gd name="T71" fmla="*/ 229 h 628"/>
                <a:gd name="T72" fmla="*/ 119 w 361"/>
                <a:gd name="T73" fmla="*/ 229 h 628"/>
                <a:gd name="T74" fmla="*/ 108 w 361"/>
                <a:gd name="T75" fmla="*/ 229 h 628"/>
                <a:gd name="T76" fmla="*/ 96 w 361"/>
                <a:gd name="T77" fmla="*/ 232 h 628"/>
                <a:gd name="T78" fmla="*/ 85 w 361"/>
                <a:gd name="T79" fmla="*/ 240 h 628"/>
                <a:gd name="T80" fmla="*/ 76 w 361"/>
                <a:gd name="T81" fmla="*/ 252 h 628"/>
                <a:gd name="T82" fmla="*/ 70 w 361"/>
                <a:gd name="T83" fmla="*/ 268 h 628"/>
                <a:gd name="T84" fmla="*/ 69 w 361"/>
                <a:gd name="T85" fmla="*/ 290 h 628"/>
                <a:gd name="T86" fmla="*/ 69 w 361"/>
                <a:gd name="T87" fmla="*/ 512 h 628"/>
                <a:gd name="T88" fmla="*/ 70 w 361"/>
                <a:gd name="T89" fmla="*/ 534 h 628"/>
                <a:gd name="T90" fmla="*/ 78 w 361"/>
                <a:gd name="T91" fmla="*/ 550 h 628"/>
                <a:gd name="T92" fmla="*/ 88 w 361"/>
                <a:gd name="T93" fmla="*/ 559 h 628"/>
                <a:gd name="T94" fmla="*/ 103 w 361"/>
                <a:gd name="T95" fmla="*/ 564 h 628"/>
                <a:gd name="T96" fmla="*/ 116 w 361"/>
                <a:gd name="T97" fmla="*/ 566 h 628"/>
                <a:gd name="T98" fmla="*/ 130 w 361"/>
                <a:gd name="T99" fmla="*/ 566 h 628"/>
                <a:gd name="T100" fmla="*/ 181 w 361"/>
                <a:gd name="T101" fmla="*/ 566 h 628"/>
                <a:gd name="T102" fmla="*/ 220 w 361"/>
                <a:gd name="T103" fmla="*/ 564 h 628"/>
                <a:gd name="T104" fmla="*/ 251 w 361"/>
                <a:gd name="T105" fmla="*/ 561 h 628"/>
                <a:gd name="T106" fmla="*/ 276 w 361"/>
                <a:gd name="T107" fmla="*/ 555 h 628"/>
                <a:gd name="T108" fmla="*/ 295 w 361"/>
                <a:gd name="T109" fmla="*/ 552 h 628"/>
                <a:gd name="T110" fmla="*/ 295 w 361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1" h="628">
                  <a:moveTo>
                    <a:pt x="302" y="617"/>
                  </a:moveTo>
                  <a:lnTo>
                    <a:pt x="295" y="584"/>
                  </a:lnTo>
                  <a:lnTo>
                    <a:pt x="269" y="606"/>
                  </a:lnTo>
                  <a:lnTo>
                    <a:pt x="240" y="619"/>
                  </a:lnTo>
                  <a:lnTo>
                    <a:pt x="210" y="626"/>
                  </a:lnTo>
                  <a:lnTo>
                    <a:pt x="177" y="628"/>
                  </a:lnTo>
                  <a:lnTo>
                    <a:pt x="107" y="628"/>
                  </a:lnTo>
                  <a:lnTo>
                    <a:pt x="87" y="626"/>
                  </a:lnTo>
                  <a:lnTo>
                    <a:pt x="65" y="620"/>
                  </a:lnTo>
                  <a:lnTo>
                    <a:pt x="45" y="613"/>
                  </a:lnTo>
                  <a:lnTo>
                    <a:pt x="27" y="599"/>
                  </a:lnTo>
                  <a:lnTo>
                    <a:pt x="13" y="581"/>
                  </a:lnTo>
                  <a:lnTo>
                    <a:pt x="3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3" y="259"/>
                  </a:lnTo>
                  <a:lnTo>
                    <a:pt x="13" y="232"/>
                  </a:lnTo>
                  <a:lnTo>
                    <a:pt x="27" y="211"/>
                  </a:lnTo>
                  <a:lnTo>
                    <a:pt x="45" y="193"/>
                  </a:lnTo>
                  <a:lnTo>
                    <a:pt x="69" y="180"/>
                  </a:lnTo>
                  <a:lnTo>
                    <a:pt x="96" y="171"/>
                  </a:lnTo>
                  <a:lnTo>
                    <a:pt x="126" y="169"/>
                  </a:lnTo>
                  <a:lnTo>
                    <a:pt x="190" y="169"/>
                  </a:lnTo>
                  <a:lnTo>
                    <a:pt x="220" y="171"/>
                  </a:lnTo>
                  <a:lnTo>
                    <a:pt x="249" y="180"/>
                  </a:lnTo>
                  <a:lnTo>
                    <a:pt x="275" y="191"/>
                  </a:lnTo>
                  <a:lnTo>
                    <a:pt x="295" y="207"/>
                  </a:lnTo>
                  <a:lnTo>
                    <a:pt x="295" y="0"/>
                  </a:lnTo>
                  <a:lnTo>
                    <a:pt x="361" y="0"/>
                  </a:lnTo>
                  <a:lnTo>
                    <a:pt x="361" y="617"/>
                  </a:lnTo>
                  <a:lnTo>
                    <a:pt x="302" y="617"/>
                  </a:lnTo>
                  <a:close/>
                  <a:moveTo>
                    <a:pt x="295" y="256"/>
                  </a:moveTo>
                  <a:lnTo>
                    <a:pt x="275" y="247"/>
                  </a:lnTo>
                  <a:lnTo>
                    <a:pt x="249" y="238"/>
                  </a:lnTo>
                  <a:lnTo>
                    <a:pt x="219" y="231"/>
                  </a:lnTo>
                  <a:lnTo>
                    <a:pt x="182" y="229"/>
                  </a:lnTo>
                  <a:lnTo>
                    <a:pt x="119" y="229"/>
                  </a:lnTo>
                  <a:lnTo>
                    <a:pt x="108" y="229"/>
                  </a:lnTo>
                  <a:lnTo>
                    <a:pt x="96" y="232"/>
                  </a:lnTo>
                  <a:lnTo>
                    <a:pt x="85" y="240"/>
                  </a:lnTo>
                  <a:lnTo>
                    <a:pt x="76" y="252"/>
                  </a:lnTo>
                  <a:lnTo>
                    <a:pt x="70" y="268"/>
                  </a:lnTo>
                  <a:lnTo>
                    <a:pt x="69" y="290"/>
                  </a:lnTo>
                  <a:lnTo>
                    <a:pt x="69" y="512"/>
                  </a:lnTo>
                  <a:lnTo>
                    <a:pt x="70" y="534"/>
                  </a:lnTo>
                  <a:lnTo>
                    <a:pt x="78" y="550"/>
                  </a:lnTo>
                  <a:lnTo>
                    <a:pt x="88" y="559"/>
                  </a:lnTo>
                  <a:lnTo>
                    <a:pt x="103" y="564"/>
                  </a:lnTo>
                  <a:lnTo>
                    <a:pt x="116" y="566"/>
                  </a:lnTo>
                  <a:lnTo>
                    <a:pt x="130" y="566"/>
                  </a:lnTo>
                  <a:lnTo>
                    <a:pt x="181" y="566"/>
                  </a:lnTo>
                  <a:lnTo>
                    <a:pt x="220" y="564"/>
                  </a:lnTo>
                  <a:lnTo>
                    <a:pt x="251" y="561"/>
                  </a:lnTo>
                  <a:lnTo>
                    <a:pt x="276" y="555"/>
                  </a:lnTo>
                  <a:lnTo>
                    <a:pt x="295" y="552"/>
                  </a:lnTo>
                  <a:lnTo>
                    <a:pt x="295" y="256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</p:grpSp>
      <p:pic>
        <p:nvPicPr>
          <p:cNvPr id="25" name="Picture 118" descr="bor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2430463"/>
            <a:ext cx="78533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24" name="Rectangle 11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3775075"/>
            <a:ext cx="8515350" cy="971550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47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altLang="da-DK" noProof="0" smtClean="0"/>
              <a:t>Hospitalsenheden VEST</a:t>
            </a:r>
          </a:p>
        </p:txBody>
      </p:sp>
      <p:sp>
        <p:nvSpPr>
          <p:cNvPr id="39025" name="Rectangle 1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98525" y="5397500"/>
            <a:ext cx="7377113" cy="719138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pPr lvl="0"/>
            <a:r>
              <a:rPr lang="da-DK" altLang="da-DK" noProof="0" smtClean="0"/>
              <a:t>Klik for at redigere undertiteltypografien i masteren</a:t>
            </a:r>
          </a:p>
        </p:txBody>
      </p:sp>
      <p:sp>
        <p:nvSpPr>
          <p:cNvPr id="26" name="Rectangle 82"/>
          <p:cNvSpPr>
            <a:spLocks noGrp="1" noChangeArrowheads="1"/>
          </p:cNvSpPr>
          <p:nvPr>
            <p:ph type="ftr" sz="quarter" idx="10"/>
          </p:nvPr>
        </p:nvSpPr>
        <p:spPr>
          <a:xfrm>
            <a:off x="6638925" y="6332538"/>
            <a:ext cx="2324100" cy="3079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da-DK" altLang="da-DK"/>
              <a:t>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134933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a-DK" altLang="da-DK"/>
              <a:t> Hospitalsenheden VEST      </a:t>
            </a:r>
            <a:fld id="{0B111330-3DD1-D44E-ABF9-1E9954976E30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437608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118225" y="1187450"/>
            <a:ext cx="1798638" cy="498157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719138" y="1187450"/>
            <a:ext cx="5246687" cy="498157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a-DK" altLang="da-DK"/>
              <a:t> Hospitalsenheden VEST      </a:t>
            </a:r>
            <a:fld id="{36033704-1777-9244-8AAC-8BACDA8D395B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1894573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tekst, overskrift og indhold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70" y="1079750"/>
            <a:ext cx="7560984" cy="71983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1" hasCustomPrompt="1"/>
          </p:nvPr>
        </p:nvSpPr>
        <p:spPr>
          <a:xfrm>
            <a:off x="540070" y="2159500"/>
            <a:ext cx="7560984" cy="3599167"/>
          </a:xfrm>
        </p:spPr>
        <p:txBody>
          <a:bodyPr anchor="t" anchorCtr="0"/>
          <a:lstStyle/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98336"/>
            <a:ext cx="2106233" cy="376235"/>
          </a:xfrm>
          <a:solidFill>
            <a:srgbClr val="990033"/>
          </a:solidFill>
          <a:ln>
            <a:noFill/>
          </a:ln>
        </p:spPr>
        <p:txBody>
          <a:bodyPr wrap="none" lIns="720000" tIns="71998" rIns="180000" bIns="71998">
            <a:sp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</a:defRPr>
            </a:lvl1pPr>
            <a:lvl2pPr marL="625543" indent="0">
              <a:buNone/>
              <a:defRPr b="1">
                <a:solidFill>
                  <a:schemeClr val="bg1"/>
                </a:solidFill>
              </a:defRPr>
            </a:lvl2pPr>
            <a:lvl3pPr marL="1162176" indent="0">
              <a:buNone/>
              <a:defRPr b="1">
                <a:solidFill>
                  <a:schemeClr val="bg1"/>
                </a:solidFill>
              </a:defRPr>
            </a:lvl3pPr>
            <a:lvl4pPr marL="1709922" indent="0">
              <a:buNone/>
              <a:defRPr b="1">
                <a:solidFill>
                  <a:schemeClr val="bg1"/>
                </a:solidFill>
              </a:defRPr>
            </a:lvl4pPr>
            <a:lvl5pPr marL="2156058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smtClean="0"/>
              <a:t>SKRIV HER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868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højformat - overskrif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75440" y="1907558"/>
            <a:ext cx="4725615" cy="89979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3375440" y="2879333"/>
            <a:ext cx="2295299" cy="3311233"/>
          </a:xfrm>
        </p:spPr>
        <p:txBody>
          <a:bodyPr anchor="t" anchorCtr="0"/>
          <a:lstStyle>
            <a:lvl1pPr marL="0" indent="0">
              <a:buNone/>
              <a:defRPr sz="1949"/>
            </a:lvl1pPr>
            <a:lvl2pPr marL="333286" indent="-197591">
              <a:tabLst/>
              <a:defRPr sz="1650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5805756" y="2879333"/>
            <a:ext cx="2295299" cy="3311233"/>
          </a:xfrm>
        </p:spPr>
        <p:txBody>
          <a:bodyPr anchor="t" anchorCtr="0"/>
          <a:lstStyle>
            <a:lvl1pPr marL="0" indent="0">
              <a:buNone/>
              <a:defRPr sz="1949"/>
            </a:lvl1pPr>
            <a:lvl2pPr marL="333286" indent="-197591">
              <a:defRPr sz="1650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1"/>
            <a:ext cx="3105404" cy="6858000"/>
          </a:xfrm>
        </p:spPr>
        <p:txBody>
          <a:bodyPr/>
          <a:lstStyle>
            <a:lvl1pPr marL="0" indent="0" algn="ctr">
              <a:buNone/>
              <a:defRPr sz="1500" baseline="0"/>
            </a:lvl1pPr>
            <a:lvl2pPr marL="457067" indent="0">
              <a:buNone/>
              <a:defRPr sz="2774"/>
            </a:lvl2pPr>
            <a:lvl3pPr marL="914134" indent="0">
              <a:buNone/>
              <a:defRPr sz="2399"/>
            </a:lvl3pPr>
            <a:lvl4pPr marL="1371200" indent="0">
              <a:buNone/>
              <a:defRPr sz="2024"/>
            </a:lvl4pPr>
            <a:lvl5pPr marL="1828267" indent="0">
              <a:buNone/>
              <a:defRPr sz="2024"/>
            </a:lvl5pPr>
            <a:lvl6pPr marL="2285333" indent="0">
              <a:buNone/>
              <a:defRPr sz="2024"/>
            </a:lvl6pPr>
            <a:lvl7pPr marL="2742400" indent="0">
              <a:buNone/>
              <a:defRPr sz="2024"/>
            </a:lvl7pPr>
            <a:lvl8pPr marL="3199466" indent="0">
              <a:buNone/>
              <a:defRPr sz="2024"/>
            </a:lvl8pPr>
            <a:lvl9pPr marL="3656533" indent="0">
              <a:buNone/>
              <a:defRPr sz="2024"/>
            </a:lvl9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152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 og indhold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40000" y="1187725"/>
            <a:ext cx="756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40000" y="2159002"/>
            <a:ext cx="7560000" cy="4031067"/>
          </a:xfrm>
        </p:spPr>
        <p:txBody>
          <a:bodyPr/>
          <a:lstStyle>
            <a:lvl1pPr marL="342809" indent="-34280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1pPr>
            <a:lvl2pPr marL="898263" indent="-272971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2pPr>
            <a:lvl3pPr marL="1342633" indent="-180922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891748" indent="-18251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2369451" indent="-214255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3135117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med overskrift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/>
          </p:cNvSpPr>
          <p:nvPr>
            <p:ph type="pic" idx="11" hasCustomPrompt="1"/>
          </p:nvPr>
        </p:nvSpPr>
        <p:spPr>
          <a:xfrm>
            <a:off x="540070" y="1799583"/>
            <a:ext cx="7560984" cy="4175033"/>
          </a:xfrm>
        </p:spPr>
        <p:txBody>
          <a:bodyPr/>
          <a:lstStyle>
            <a:lvl1pPr marL="0" indent="0" algn="ctr">
              <a:buNone/>
              <a:defRPr sz="2024" baseline="0"/>
            </a:lvl1pPr>
            <a:lvl2pPr marL="457067" indent="0">
              <a:buNone/>
              <a:defRPr sz="2774"/>
            </a:lvl2pPr>
            <a:lvl3pPr marL="914134" indent="0">
              <a:buNone/>
              <a:defRPr sz="2399"/>
            </a:lvl3pPr>
            <a:lvl4pPr marL="1371200" indent="0">
              <a:buNone/>
              <a:defRPr sz="2024"/>
            </a:lvl4pPr>
            <a:lvl5pPr marL="1828267" indent="0">
              <a:buNone/>
              <a:defRPr sz="2024"/>
            </a:lvl5pPr>
            <a:lvl6pPr marL="2285333" indent="0">
              <a:buNone/>
              <a:defRPr sz="2024"/>
            </a:lvl6pPr>
            <a:lvl7pPr marL="2742400" indent="0">
              <a:buNone/>
              <a:defRPr sz="2024"/>
            </a:lvl7pPr>
            <a:lvl8pPr marL="3199466" indent="0">
              <a:buNone/>
              <a:defRPr sz="2024"/>
            </a:lvl8pPr>
            <a:lvl9pPr marL="3656533" indent="0">
              <a:buNone/>
              <a:defRPr sz="2024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  <p:sp>
        <p:nvSpPr>
          <p:cNvPr id="3" name="Titel 1"/>
          <p:cNvSpPr>
            <a:spLocks noGrp="1" noChangeAspect="1"/>
          </p:cNvSpPr>
          <p:nvPr>
            <p:ph type="title" hasCustomPrompt="1"/>
          </p:nvPr>
        </p:nvSpPr>
        <p:spPr>
          <a:xfrm>
            <a:off x="540070" y="827808"/>
            <a:ext cx="7560984" cy="89979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40070" y="6046601"/>
            <a:ext cx="7560984" cy="36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350" baseline="0">
                <a:solidFill>
                  <a:schemeClr val="tx1"/>
                </a:solidFill>
              </a:defRPr>
            </a:lvl1pPr>
            <a:lvl2pPr marL="625293" indent="0">
              <a:buNone/>
              <a:defRPr sz="1425">
                <a:solidFill>
                  <a:schemeClr val="tx1"/>
                </a:solidFill>
              </a:defRPr>
            </a:lvl2pPr>
            <a:lvl3pPr marL="1161711" indent="0">
              <a:buNone/>
              <a:defRPr sz="1425">
                <a:solidFill>
                  <a:schemeClr val="tx1"/>
                </a:solidFill>
              </a:defRPr>
            </a:lvl3pPr>
            <a:lvl4pPr marL="1709238" indent="0">
              <a:buNone/>
              <a:defRPr sz="1425">
                <a:solidFill>
                  <a:schemeClr val="tx1"/>
                </a:solidFill>
              </a:defRPr>
            </a:lvl4pPr>
            <a:lvl5pPr marL="2155196" indent="0">
              <a:buNone/>
              <a:defRPr sz="1425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Skriv tekst her</a:t>
            </a:r>
          </a:p>
        </p:txBody>
      </p:sp>
    </p:spTree>
    <p:extLst>
      <p:ext uri="{BB962C8B-B14F-4D97-AF65-F5344CB8AC3E}">
        <p14:creationId xmlns:p14="http://schemas.microsoft.com/office/powerpoint/2010/main" val="3083163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 og t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70" y="1187725"/>
            <a:ext cx="7560984" cy="89979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0070" y="2159500"/>
            <a:ext cx="2430317" cy="4031067"/>
          </a:xfrm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0" name="Pladsholder til billede 8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105404" y="2159500"/>
            <a:ext cx="2430317" cy="4031067"/>
          </a:xfrm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billede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670738" y="2159500"/>
            <a:ext cx="2430317" cy="4031067"/>
          </a:xfrm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917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a-DK" altLang="da-DK"/>
              <a:t> Hospitalsenheden VEST      </a:t>
            </a:r>
            <a:fld id="{4FBCB004-2CA2-9540-B770-5D58AA4B10ED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268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a-DK" altLang="da-DK"/>
              <a:t> Hospitalsenheden VEST      </a:t>
            </a:r>
            <a:fld id="{53F38556-5EAA-6648-9DC0-628916388EF1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52748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19138" y="2159000"/>
            <a:ext cx="3522662" cy="4010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394200" y="2159000"/>
            <a:ext cx="3522663" cy="4010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a-DK" altLang="da-DK"/>
              <a:t> Hospitalsenheden VEST      </a:t>
            </a:r>
            <a:fld id="{ABCCEB37-2843-D340-9CD7-BA6BB1878390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177301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a-DK" altLang="da-DK"/>
              <a:t> Hospitalsenheden VEST      </a:t>
            </a:r>
            <a:fld id="{FD13564E-8733-104C-AF32-C2687C97A4F0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53131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a-DK" altLang="da-DK"/>
              <a:t> Hospitalsenheden VEST      </a:t>
            </a:r>
            <a:fld id="{C1A58591-F8B6-CF42-9470-AD5CBDDD4753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53288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a-DK" altLang="da-DK"/>
              <a:t> Hospitalsenheden VEST      </a:t>
            </a:r>
            <a:fld id="{E010E791-E0C8-C444-99EF-E6EFC945395A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126143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a-DK" altLang="da-DK"/>
              <a:t> Hospitalsenheden VEST      </a:t>
            </a:r>
            <a:fld id="{E377C6CD-8BA0-0B4C-9565-623FC4EFCCB0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103975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a-DK" altLang="da-DK"/>
              <a:t> Hospitalsenheden VEST      </a:t>
            </a:r>
            <a:fld id="{231E430B-6E3C-4246-BD0D-8471CA10BD61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103268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187450"/>
            <a:ext cx="71977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titeltypografi i masteren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2159000"/>
            <a:ext cx="7197725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teksttypografierne i masteren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25" y="6332538"/>
            <a:ext cx="5003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da-DK" altLang="da-DK"/>
              <a:t> Hospitalsenheden VEST      </a:t>
            </a:r>
            <a:fld id="{09224CAB-4BCC-C545-BE29-FF240C23ED76}" type="slidenum">
              <a:rPr lang="da-DK" altLang="da-DK"/>
              <a:pPr/>
              <a:t>‹nr.›</a:t>
            </a:fld>
            <a:r>
              <a:rPr lang="da-DK" altLang="da-DK"/>
              <a:t>  ▪  www.vest.rm.dk</a:t>
            </a:r>
          </a:p>
        </p:txBody>
      </p:sp>
      <p:grpSp>
        <p:nvGrpSpPr>
          <p:cNvPr id="1029" name="Group 131"/>
          <p:cNvGrpSpPr>
            <a:grpSpLocks noChangeAspect="1"/>
          </p:cNvGrpSpPr>
          <p:nvPr/>
        </p:nvGrpSpPr>
        <p:grpSpPr bwMode="auto">
          <a:xfrm>
            <a:off x="7877175" y="196850"/>
            <a:ext cx="1071563" cy="520700"/>
            <a:chOff x="2425" y="7208"/>
            <a:chExt cx="7069" cy="3441"/>
          </a:xfrm>
        </p:grpSpPr>
        <p:sp>
          <p:nvSpPr>
            <p:cNvPr id="1030" name="Freeform 132"/>
            <p:cNvSpPr>
              <a:spLocks noChangeAspect="1"/>
            </p:cNvSpPr>
            <p:nvPr/>
          </p:nvSpPr>
          <p:spPr bwMode="auto">
            <a:xfrm>
              <a:off x="2425" y="7789"/>
              <a:ext cx="2751" cy="1753"/>
            </a:xfrm>
            <a:custGeom>
              <a:avLst/>
              <a:gdLst>
                <a:gd name="T0" fmla="*/ 777 w 2751"/>
                <a:gd name="T1" fmla="*/ 0 h 1753"/>
                <a:gd name="T2" fmla="*/ 520 w 2751"/>
                <a:gd name="T3" fmla="*/ 3 h 1753"/>
                <a:gd name="T4" fmla="*/ 278 w 2751"/>
                <a:gd name="T5" fmla="*/ 9 h 1753"/>
                <a:gd name="T6" fmla="*/ 86 w 2751"/>
                <a:gd name="T7" fmla="*/ 18 h 1753"/>
                <a:gd name="T8" fmla="*/ 14 w 2751"/>
                <a:gd name="T9" fmla="*/ 38 h 1753"/>
                <a:gd name="T10" fmla="*/ 5 w 2751"/>
                <a:gd name="T11" fmla="*/ 79 h 1753"/>
                <a:gd name="T12" fmla="*/ 0 w 2751"/>
                <a:gd name="T13" fmla="*/ 153 h 1753"/>
                <a:gd name="T14" fmla="*/ 1 w 2751"/>
                <a:gd name="T15" fmla="*/ 204 h 1753"/>
                <a:gd name="T16" fmla="*/ 32 w 2751"/>
                <a:gd name="T17" fmla="*/ 231 h 1753"/>
                <a:gd name="T18" fmla="*/ 76 w 2751"/>
                <a:gd name="T19" fmla="*/ 240 h 1753"/>
                <a:gd name="T20" fmla="*/ 157 w 2751"/>
                <a:gd name="T21" fmla="*/ 268 h 1753"/>
                <a:gd name="T22" fmla="*/ 244 w 2751"/>
                <a:gd name="T23" fmla="*/ 321 h 1753"/>
                <a:gd name="T24" fmla="*/ 296 w 2751"/>
                <a:gd name="T25" fmla="*/ 402 h 1753"/>
                <a:gd name="T26" fmla="*/ 302 w 2751"/>
                <a:gd name="T27" fmla="*/ 1719 h 1753"/>
                <a:gd name="T28" fmla="*/ 323 w 2751"/>
                <a:gd name="T29" fmla="*/ 1746 h 1753"/>
                <a:gd name="T30" fmla="*/ 475 w 2751"/>
                <a:gd name="T31" fmla="*/ 1753 h 1753"/>
                <a:gd name="T32" fmla="*/ 679 w 2751"/>
                <a:gd name="T33" fmla="*/ 1752 h 1753"/>
                <a:gd name="T34" fmla="*/ 764 w 2751"/>
                <a:gd name="T35" fmla="*/ 1739 h 1753"/>
                <a:gd name="T36" fmla="*/ 777 w 2751"/>
                <a:gd name="T37" fmla="*/ 1707 h 1753"/>
                <a:gd name="T38" fmla="*/ 790 w 2751"/>
                <a:gd name="T39" fmla="*/ 375 h 1753"/>
                <a:gd name="T40" fmla="*/ 835 w 2751"/>
                <a:gd name="T41" fmla="*/ 364 h 1753"/>
                <a:gd name="T42" fmla="*/ 943 w 2751"/>
                <a:gd name="T43" fmla="*/ 362 h 1753"/>
                <a:gd name="T44" fmla="*/ 1131 w 2751"/>
                <a:gd name="T45" fmla="*/ 370 h 1753"/>
                <a:gd name="T46" fmla="*/ 1216 w 2751"/>
                <a:gd name="T47" fmla="*/ 404 h 1753"/>
                <a:gd name="T48" fmla="*/ 1260 w 2751"/>
                <a:gd name="T49" fmla="*/ 487 h 1753"/>
                <a:gd name="T50" fmla="*/ 1269 w 2751"/>
                <a:gd name="T51" fmla="*/ 1708 h 1753"/>
                <a:gd name="T52" fmla="*/ 1280 w 2751"/>
                <a:gd name="T53" fmla="*/ 1739 h 1753"/>
                <a:gd name="T54" fmla="*/ 1410 w 2751"/>
                <a:gd name="T55" fmla="*/ 1753 h 1753"/>
                <a:gd name="T56" fmla="*/ 1710 w 2751"/>
                <a:gd name="T57" fmla="*/ 1750 h 1753"/>
                <a:gd name="T58" fmla="*/ 1746 w 2751"/>
                <a:gd name="T59" fmla="*/ 1730 h 1753"/>
                <a:gd name="T60" fmla="*/ 1750 w 2751"/>
                <a:gd name="T61" fmla="*/ 404 h 1753"/>
                <a:gd name="T62" fmla="*/ 1777 w 2751"/>
                <a:gd name="T63" fmla="*/ 370 h 1753"/>
                <a:gd name="T64" fmla="*/ 1837 w 2751"/>
                <a:gd name="T65" fmla="*/ 362 h 1753"/>
                <a:gd name="T66" fmla="*/ 1963 w 2751"/>
                <a:gd name="T67" fmla="*/ 362 h 1753"/>
                <a:gd name="T68" fmla="*/ 2106 w 2751"/>
                <a:gd name="T69" fmla="*/ 373 h 1753"/>
                <a:gd name="T70" fmla="*/ 2193 w 2751"/>
                <a:gd name="T71" fmla="*/ 411 h 1753"/>
                <a:gd name="T72" fmla="*/ 2241 w 2751"/>
                <a:gd name="T73" fmla="*/ 496 h 1753"/>
                <a:gd name="T74" fmla="*/ 2251 w 2751"/>
                <a:gd name="T75" fmla="*/ 1474 h 1753"/>
                <a:gd name="T76" fmla="*/ 2258 w 2751"/>
                <a:gd name="T77" fmla="*/ 1602 h 1753"/>
                <a:gd name="T78" fmla="*/ 2292 w 2751"/>
                <a:gd name="T79" fmla="*/ 1690 h 1753"/>
                <a:gd name="T80" fmla="*/ 2375 w 2751"/>
                <a:gd name="T81" fmla="*/ 1739 h 1753"/>
                <a:gd name="T82" fmla="*/ 2536 w 2751"/>
                <a:gd name="T83" fmla="*/ 1753 h 1753"/>
                <a:gd name="T84" fmla="*/ 2672 w 2751"/>
                <a:gd name="T85" fmla="*/ 1752 h 1753"/>
                <a:gd name="T86" fmla="*/ 2728 w 2751"/>
                <a:gd name="T87" fmla="*/ 1746 h 1753"/>
                <a:gd name="T88" fmla="*/ 2750 w 2751"/>
                <a:gd name="T89" fmla="*/ 1710 h 1753"/>
                <a:gd name="T90" fmla="*/ 2751 w 2751"/>
                <a:gd name="T91" fmla="*/ 1642 h 1753"/>
                <a:gd name="T92" fmla="*/ 2751 w 2751"/>
                <a:gd name="T93" fmla="*/ 1486 h 1753"/>
                <a:gd name="T94" fmla="*/ 2751 w 2751"/>
                <a:gd name="T95" fmla="*/ 1272 h 1753"/>
                <a:gd name="T96" fmla="*/ 2751 w 2751"/>
                <a:gd name="T97" fmla="*/ 1030 h 1753"/>
                <a:gd name="T98" fmla="*/ 2750 w 2751"/>
                <a:gd name="T99" fmla="*/ 792 h 1753"/>
                <a:gd name="T100" fmla="*/ 2750 w 2751"/>
                <a:gd name="T101" fmla="*/ 534 h 1753"/>
                <a:gd name="T102" fmla="*/ 2731 w 2751"/>
                <a:gd name="T103" fmla="*/ 324 h 1753"/>
                <a:gd name="T104" fmla="*/ 2681 w 2751"/>
                <a:gd name="T105" fmla="*/ 184 h 1753"/>
                <a:gd name="T106" fmla="*/ 2578 w 2751"/>
                <a:gd name="T107" fmla="*/ 95 h 1753"/>
                <a:gd name="T108" fmla="*/ 2402 w 2751"/>
                <a:gd name="T109" fmla="*/ 47 h 1753"/>
                <a:gd name="T110" fmla="*/ 2137 w 2751"/>
                <a:gd name="T111" fmla="*/ 21 h 1753"/>
                <a:gd name="T112" fmla="*/ 1770 w 2751"/>
                <a:gd name="T113" fmla="*/ 7 h 1753"/>
                <a:gd name="T114" fmla="*/ 1347 w 2751"/>
                <a:gd name="T115" fmla="*/ 0 h 17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51" h="1753">
                  <a:moveTo>
                    <a:pt x="1057" y="0"/>
                  </a:moveTo>
                  <a:lnTo>
                    <a:pt x="914" y="0"/>
                  </a:lnTo>
                  <a:lnTo>
                    <a:pt x="777" y="0"/>
                  </a:lnTo>
                  <a:lnTo>
                    <a:pt x="692" y="0"/>
                  </a:lnTo>
                  <a:lnTo>
                    <a:pt x="605" y="1"/>
                  </a:lnTo>
                  <a:lnTo>
                    <a:pt x="520" y="3"/>
                  </a:lnTo>
                  <a:lnTo>
                    <a:pt x="435" y="3"/>
                  </a:lnTo>
                  <a:lnTo>
                    <a:pt x="354" y="5"/>
                  </a:lnTo>
                  <a:lnTo>
                    <a:pt x="278" y="9"/>
                  </a:lnTo>
                  <a:lnTo>
                    <a:pt x="206" y="10"/>
                  </a:lnTo>
                  <a:lnTo>
                    <a:pt x="142" y="14"/>
                  </a:lnTo>
                  <a:lnTo>
                    <a:pt x="86" y="18"/>
                  </a:lnTo>
                  <a:lnTo>
                    <a:pt x="39" y="23"/>
                  </a:lnTo>
                  <a:lnTo>
                    <a:pt x="25" y="28"/>
                  </a:lnTo>
                  <a:lnTo>
                    <a:pt x="14" y="38"/>
                  </a:lnTo>
                  <a:lnTo>
                    <a:pt x="9" y="50"/>
                  </a:lnTo>
                  <a:lnTo>
                    <a:pt x="5" y="65"/>
                  </a:lnTo>
                  <a:lnTo>
                    <a:pt x="5" y="79"/>
                  </a:lnTo>
                  <a:lnTo>
                    <a:pt x="3" y="101"/>
                  </a:lnTo>
                  <a:lnTo>
                    <a:pt x="1" y="126"/>
                  </a:lnTo>
                  <a:lnTo>
                    <a:pt x="0" y="153"/>
                  </a:lnTo>
                  <a:lnTo>
                    <a:pt x="0" y="175"/>
                  </a:lnTo>
                  <a:lnTo>
                    <a:pt x="0" y="189"/>
                  </a:lnTo>
                  <a:lnTo>
                    <a:pt x="1" y="204"/>
                  </a:lnTo>
                  <a:lnTo>
                    <a:pt x="9" y="216"/>
                  </a:lnTo>
                  <a:lnTo>
                    <a:pt x="18" y="225"/>
                  </a:lnTo>
                  <a:lnTo>
                    <a:pt x="32" y="231"/>
                  </a:lnTo>
                  <a:lnTo>
                    <a:pt x="41" y="231"/>
                  </a:lnTo>
                  <a:lnTo>
                    <a:pt x="56" y="234"/>
                  </a:lnTo>
                  <a:lnTo>
                    <a:pt x="76" y="240"/>
                  </a:lnTo>
                  <a:lnTo>
                    <a:pt x="101" y="247"/>
                  </a:lnTo>
                  <a:lnTo>
                    <a:pt x="128" y="256"/>
                  </a:lnTo>
                  <a:lnTo>
                    <a:pt x="157" y="268"/>
                  </a:lnTo>
                  <a:lnTo>
                    <a:pt x="188" y="283"/>
                  </a:lnTo>
                  <a:lnTo>
                    <a:pt x="217" y="301"/>
                  </a:lnTo>
                  <a:lnTo>
                    <a:pt x="244" y="321"/>
                  </a:lnTo>
                  <a:lnTo>
                    <a:pt x="265" y="344"/>
                  </a:lnTo>
                  <a:lnTo>
                    <a:pt x="283" y="371"/>
                  </a:lnTo>
                  <a:lnTo>
                    <a:pt x="296" y="402"/>
                  </a:lnTo>
                  <a:lnTo>
                    <a:pt x="300" y="436"/>
                  </a:lnTo>
                  <a:lnTo>
                    <a:pt x="300" y="1708"/>
                  </a:lnTo>
                  <a:lnTo>
                    <a:pt x="302" y="1719"/>
                  </a:lnTo>
                  <a:lnTo>
                    <a:pt x="305" y="1730"/>
                  </a:lnTo>
                  <a:lnTo>
                    <a:pt x="311" y="1739"/>
                  </a:lnTo>
                  <a:lnTo>
                    <a:pt x="323" y="1746"/>
                  </a:lnTo>
                  <a:lnTo>
                    <a:pt x="340" y="1750"/>
                  </a:lnTo>
                  <a:lnTo>
                    <a:pt x="405" y="1752"/>
                  </a:lnTo>
                  <a:lnTo>
                    <a:pt x="475" y="1753"/>
                  </a:lnTo>
                  <a:lnTo>
                    <a:pt x="549" y="1753"/>
                  </a:lnTo>
                  <a:lnTo>
                    <a:pt x="616" y="1753"/>
                  </a:lnTo>
                  <a:lnTo>
                    <a:pt x="679" y="1752"/>
                  </a:lnTo>
                  <a:lnTo>
                    <a:pt x="737" y="1750"/>
                  </a:lnTo>
                  <a:lnTo>
                    <a:pt x="754" y="1746"/>
                  </a:lnTo>
                  <a:lnTo>
                    <a:pt x="764" y="1739"/>
                  </a:lnTo>
                  <a:lnTo>
                    <a:pt x="773" y="1730"/>
                  </a:lnTo>
                  <a:lnTo>
                    <a:pt x="777" y="1719"/>
                  </a:lnTo>
                  <a:lnTo>
                    <a:pt x="777" y="1707"/>
                  </a:lnTo>
                  <a:lnTo>
                    <a:pt x="777" y="402"/>
                  </a:lnTo>
                  <a:lnTo>
                    <a:pt x="781" y="388"/>
                  </a:lnTo>
                  <a:lnTo>
                    <a:pt x="790" y="375"/>
                  </a:lnTo>
                  <a:lnTo>
                    <a:pt x="802" y="370"/>
                  </a:lnTo>
                  <a:lnTo>
                    <a:pt x="819" y="366"/>
                  </a:lnTo>
                  <a:lnTo>
                    <a:pt x="835" y="364"/>
                  </a:lnTo>
                  <a:lnTo>
                    <a:pt x="862" y="362"/>
                  </a:lnTo>
                  <a:lnTo>
                    <a:pt x="900" y="362"/>
                  </a:lnTo>
                  <a:lnTo>
                    <a:pt x="943" y="362"/>
                  </a:lnTo>
                  <a:lnTo>
                    <a:pt x="1018" y="362"/>
                  </a:lnTo>
                  <a:lnTo>
                    <a:pt x="1095" y="366"/>
                  </a:lnTo>
                  <a:lnTo>
                    <a:pt x="1131" y="370"/>
                  </a:lnTo>
                  <a:lnTo>
                    <a:pt x="1164" y="377"/>
                  </a:lnTo>
                  <a:lnTo>
                    <a:pt x="1193" y="388"/>
                  </a:lnTo>
                  <a:lnTo>
                    <a:pt x="1216" y="404"/>
                  </a:lnTo>
                  <a:lnTo>
                    <a:pt x="1234" y="425"/>
                  </a:lnTo>
                  <a:lnTo>
                    <a:pt x="1249" y="453"/>
                  </a:lnTo>
                  <a:lnTo>
                    <a:pt x="1260" y="487"/>
                  </a:lnTo>
                  <a:lnTo>
                    <a:pt x="1265" y="527"/>
                  </a:lnTo>
                  <a:lnTo>
                    <a:pt x="1269" y="573"/>
                  </a:lnTo>
                  <a:lnTo>
                    <a:pt x="1269" y="1708"/>
                  </a:lnTo>
                  <a:lnTo>
                    <a:pt x="1269" y="1719"/>
                  </a:lnTo>
                  <a:lnTo>
                    <a:pt x="1272" y="1730"/>
                  </a:lnTo>
                  <a:lnTo>
                    <a:pt x="1280" y="1739"/>
                  </a:lnTo>
                  <a:lnTo>
                    <a:pt x="1291" y="1746"/>
                  </a:lnTo>
                  <a:lnTo>
                    <a:pt x="1309" y="1750"/>
                  </a:lnTo>
                  <a:lnTo>
                    <a:pt x="1410" y="1753"/>
                  </a:lnTo>
                  <a:lnTo>
                    <a:pt x="1509" y="1753"/>
                  </a:lnTo>
                  <a:lnTo>
                    <a:pt x="1607" y="1753"/>
                  </a:lnTo>
                  <a:lnTo>
                    <a:pt x="1710" y="1750"/>
                  </a:lnTo>
                  <a:lnTo>
                    <a:pt x="1726" y="1746"/>
                  </a:lnTo>
                  <a:lnTo>
                    <a:pt x="1739" y="1739"/>
                  </a:lnTo>
                  <a:lnTo>
                    <a:pt x="1746" y="1730"/>
                  </a:lnTo>
                  <a:lnTo>
                    <a:pt x="1750" y="1719"/>
                  </a:lnTo>
                  <a:lnTo>
                    <a:pt x="1750" y="1708"/>
                  </a:lnTo>
                  <a:lnTo>
                    <a:pt x="1750" y="404"/>
                  </a:lnTo>
                  <a:lnTo>
                    <a:pt x="1753" y="388"/>
                  </a:lnTo>
                  <a:lnTo>
                    <a:pt x="1762" y="377"/>
                  </a:lnTo>
                  <a:lnTo>
                    <a:pt x="1777" y="370"/>
                  </a:lnTo>
                  <a:lnTo>
                    <a:pt x="1791" y="366"/>
                  </a:lnTo>
                  <a:lnTo>
                    <a:pt x="1811" y="364"/>
                  </a:lnTo>
                  <a:lnTo>
                    <a:pt x="1837" y="362"/>
                  </a:lnTo>
                  <a:lnTo>
                    <a:pt x="1869" y="362"/>
                  </a:lnTo>
                  <a:lnTo>
                    <a:pt x="1911" y="362"/>
                  </a:lnTo>
                  <a:lnTo>
                    <a:pt x="1963" y="362"/>
                  </a:lnTo>
                  <a:lnTo>
                    <a:pt x="2028" y="366"/>
                  </a:lnTo>
                  <a:lnTo>
                    <a:pt x="2070" y="368"/>
                  </a:lnTo>
                  <a:lnTo>
                    <a:pt x="2106" y="373"/>
                  </a:lnTo>
                  <a:lnTo>
                    <a:pt x="2140" y="382"/>
                  </a:lnTo>
                  <a:lnTo>
                    <a:pt x="2169" y="395"/>
                  </a:lnTo>
                  <a:lnTo>
                    <a:pt x="2193" y="411"/>
                  </a:lnTo>
                  <a:lnTo>
                    <a:pt x="2214" y="434"/>
                  </a:lnTo>
                  <a:lnTo>
                    <a:pt x="2229" y="462"/>
                  </a:lnTo>
                  <a:lnTo>
                    <a:pt x="2241" y="496"/>
                  </a:lnTo>
                  <a:lnTo>
                    <a:pt x="2249" y="536"/>
                  </a:lnTo>
                  <a:lnTo>
                    <a:pt x="2251" y="582"/>
                  </a:lnTo>
                  <a:lnTo>
                    <a:pt x="2251" y="1474"/>
                  </a:lnTo>
                  <a:lnTo>
                    <a:pt x="2251" y="1521"/>
                  </a:lnTo>
                  <a:lnTo>
                    <a:pt x="2252" y="1564"/>
                  </a:lnTo>
                  <a:lnTo>
                    <a:pt x="2258" y="1602"/>
                  </a:lnTo>
                  <a:lnTo>
                    <a:pt x="2265" y="1634"/>
                  </a:lnTo>
                  <a:lnTo>
                    <a:pt x="2276" y="1665"/>
                  </a:lnTo>
                  <a:lnTo>
                    <a:pt x="2292" y="1690"/>
                  </a:lnTo>
                  <a:lnTo>
                    <a:pt x="2314" y="1710"/>
                  </a:lnTo>
                  <a:lnTo>
                    <a:pt x="2341" y="1726"/>
                  </a:lnTo>
                  <a:lnTo>
                    <a:pt x="2375" y="1739"/>
                  </a:lnTo>
                  <a:lnTo>
                    <a:pt x="2419" y="1748"/>
                  </a:lnTo>
                  <a:lnTo>
                    <a:pt x="2469" y="1752"/>
                  </a:lnTo>
                  <a:lnTo>
                    <a:pt x="2536" y="1753"/>
                  </a:lnTo>
                  <a:lnTo>
                    <a:pt x="2590" y="1753"/>
                  </a:lnTo>
                  <a:lnTo>
                    <a:pt x="2637" y="1753"/>
                  </a:lnTo>
                  <a:lnTo>
                    <a:pt x="2672" y="1752"/>
                  </a:lnTo>
                  <a:lnTo>
                    <a:pt x="2697" y="1750"/>
                  </a:lnTo>
                  <a:lnTo>
                    <a:pt x="2713" y="1750"/>
                  </a:lnTo>
                  <a:lnTo>
                    <a:pt x="2728" y="1746"/>
                  </a:lnTo>
                  <a:lnTo>
                    <a:pt x="2739" y="1737"/>
                  </a:lnTo>
                  <a:lnTo>
                    <a:pt x="2746" y="1726"/>
                  </a:lnTo>
                  <a:lnTo>
                    <a:pt x="2750" y="1710"/>
                  </a:lnTo>
                  <a:lnTo>
                    <a:pt x="2751" y="1699"/>
                  </a:lnTo>
                  <a:lnTo>
                    <a:pt x="2751" y="1676"/>
                  </a:lnTo>
                  <a:lnTo>
                    <a:pt x="2751" y="1642"/>
                  </a:lnTo>
                  <a:lnTo>
                    <a:pt x="2751" y="1598"/>
                  </a:lnTo>
                  <a:lnTo>
                    <a:pt x="2751" y="1546"/>
                  </a:lnTo>
                  <a:lnTo>
                    <a:pt x="2751" y="1486"/>
                  </a:lnTo>
                  <a:lnTo>
                    <a:pt x="2751" y="1420"/>
                  </a:lnTo>
                  <a:lnTo>
                    <a:pt x="2751" y="1348"/>
                  </a:lnTo>
                  <a:lnTo>
                    <a:pt x="2751" y="1272"/>
                  </a:lnTo>
                  <a:lnTo>
                    <a:pt x="2751" y="1192"/>
                  </a:lnTo>
                  <a:lnTo>
                    <a:pt x="2751" y="1111"/>
                  </a:lnTo>
                  <a:lnTo>
                    <a:pt x="2751" y="1030"/>
                  </a:lnTo>
                  <a:lnTo>
                    <a:pt x="2751" y="949"/>
                  </a:lnTo>
                  <a:lnTo>
                    <a:pt x="2750" y="869"/>
                  </a:lnTo>
                  <a:lnTo>
                    <a:pt x="2750" y="792"/>
                  </a:lnTo>
                  <a:lnTo>
                    <a:pt x="2750" y="718"/>
                  </a:lnTo>
                  <a:lnTo>
                    <a:pt x="2750" y="620"/>
                  </a:lnTo>
                  <a:lnTo>
                    <a:pt x="2750" y="534"/>
                  </a:lnTo>
                  <a:lnTo>
                    <a:pt x="2746" y="454"/>
                  </a:lnTo>
                  <a:lnTo>
                    <a:pt x="2740" y="386"/>
                  </a:lnTo>
                  <a:lnTo>
                    <a:pt x="2731" y="324"/>
                  </a:lnTo>
                  <a:lnTo>
                    <a:pt x="2721" y="270"/>
                  </a:lnTo>
                  <a:lnTo>
                    <a:pt x="2703" y="223"/>
                  </a:lnTo>
                  <a:lnTo>
                    <a:pt x="2681" y="184"/>
                  </a:lnTo>
                  <a:lnTo>
                    <a:pt x="2654" y="149"/>
                  </a:lnTo>
                  <a:lnTo>
                    <a:pt x="2619" y="121"/>
                  </a:lnTo>
                  <a:lnTo>
                    <a:pt x="2578" y="95"/>
                  </a:lnTo>
                  <a:lnTo>
                    <a:pt x="2529" y="75"/>
                  </a:lnTo>
                  <a:lnTo>
                    <a:pt x="2471" y="59"/>
                  </a:lnTo>
                  <a:lnTo>
                    <a:pt x="2402" y="47"/>
                  </a:lnTo>
                  <a:lnTo>
                    <a:pt x="2325" y="36"/>
                  </a:lnTo>
                  <a:lnTo>
                    <a:pt x="2236" y="28"/>
                  </a:lnTo>
                  <a:lnTo>
                    <a:pt x="2137" y="21"/>
                  </a:lnTo>
                  <a:lnTo>
                    <a:pt x="2025" y="16"/>
                  </a:lnTo>
                  <a:lnTo>
                    <a:pt x="1902" y="10"/>
                  </a:lnTo>
                  <a:lnTo>
                    <a:pt x="1770" y="7"/>
                  </a:lnTo>
                  <a:lnTo>
                    <a:pt x="1632" y="3"/>
                  </a:lnTo>
                  <a:lnTo>
                    <a:pt x="1491" y="1"/>
                  </a:lnTo>
                  <a:lnTo>
                    <a:pt x="1347" y="0"/>
                  </a:lnTo>
                  <a:lnTo>
                    <a:pt x="1200" y="0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1" name="Freeform 133"/>
            <p:cNvSpPr>
              <a:spLocks noChangeAspect="1"/>
            </p:cNvSpPr>
            <p:nvPr/>
          </p:nvSpPr>
          <p:spPr bwMode="auto">
            <a:xfrm>
              <a:off x="5325" y="7808"/>
              <a:ext cx="802" cy="1736"/>
            </a:xfrm>
            <a:custGeom>
              <a:avLst/>
              <a:gdLst>
                <a:gd name="T0" fmla="*/ 374 w 802"/>
                <a:gd name="T1" fmla="*/ 0 h 1736"/>
                <a:gd name="T2" fmla="*/ 296 w 802"/>
                <a:gd name="T3" fmla="*/ 0 h 1736"/>
                <a:gd name="T4" fmla="*/ 222 w 802"/>
                <a:gd name="T5" fmla="*/ 2 h 1736"/>
                <a:gd name="T6" fmla="*/ 153 w 802"/>
                <a:gd name="T7" fmla="*/ 6 h 1736"/>
                <a:gd name="T8" fmla="*/ 92 w 802"/>
                <a:gd name="T9" fmla="*/ 8 h 1736"/>
                <a:gd name="T10" fmla="*/ 39 w 802"/>
                <a:gd name="T11" fmla="*/ 13 h 1736"/>
                <a:gd name="T12" fmla="*/ 23 w 802"/>
                <a:gd name="T13" fmla="*/ 19 h 1736"/>
                <a:gd name="T14" fmla="*/ 12 w 802"/>
                <a:gd name="T15" fmla="*/ 28 h 1736"/>
                <a:gd name="T16" fmla="*/ 9 w 802"/>
                <a:gd name="T17" fmla="*/ 40 h 1736"/>
                <a:gd name="T18" fmla="*/ 5 w 802"/>
                <a:gd name="T19" fmla="*/ 56 h 1736"/>
                <a:gd name="T20" fmla="*/ 5 w 802"/>
                <a:gd name="T21" fmla="*/ 71 h 1736"/>
                <a:gd name="T22" fmla="*/ 3 w 802"/>
                <a:gd name="T23" fmla="*/ 92 h 1736"/>
                <a:gd name="T24" fmla="*/ 1 w 802"/>
                <a:gd name="T25" fmla="*/ 118 h 1736"/>
                <a:gd name="T26" fmla="*/ 1 w 802"/>
                <a:gd name="T27" fmla="*/ 143 h 1736"/>
                <a:gd name="T28" fmla="*/ 0 w 802"/>
                <a:gd name="T29" fmla="*/ 165 h 1736"/>
                <a:gd name="T30" fmla="*/ 0 w 802"/>
                <a:gd name="T31" fmla="*/ 179 h 1736"/>
                <a:gd name="T32" fmla="*/ 1 w 802"/>
                <a:gd name="T33" fmla="*/ 192 h 1736"/>
                <a:gd name="T34" fmla="*/ 9 w 802"/>
                <a:gd name="T35" fmla="*/ 204 h 1736"/>
                <a:gd name="T36" fmla="*/ 19 w 802"/>
                <a:gd name="T37" fmla="*/ 213 h 1736"/>
                <a:gd name="T38" fmla="*/ 32 w 802"/>
                <a:gd name="T39" fmla="*/ 219 h 1736"/>
                <a:gd name="T40" fmla="*/ 41 w 802"/>
                <a:gd name="T41" fmla="*/ 221 h 1736"/>
                <a:gd name="T42" fmla="*/ 56 w 802"/>
                <a:gd name="T43" fmla="*/ 224 h 1736"/>
                <a:gd name="T44" fmla="*/ 77 w 802"/>
                <a:gd name="T45" fmla="*/ 231 h 1736"/>
                <a:gd name="T46" fmla="*/ 101 w 802"/>
                <a:gd name="T47" fmla="*/ 239 h 1736"/>
                <a:gd name="T48" fmla="*/ 130 w 802"/>
                <a:gd name="T49" fmla="*/ 249 h 1736"/>
                <a:gd name="T50" fmla="*/ 159 w 802"/>
                <a:gd name="T51" fmla="*/ 262 h 1736"/>
                <a:gd name="T52" fmla="*/ 188 w 802"/>
                <a:gd name="T53" fmla="*/ 277 h 1736"/>
                <a:gd name="T54" fmla="*/ 217 w 802"/>
                <a:gd name="T55" fmla="*/ 295 h 1736"/>
                <a:gd name="T56" fmla="*/ 244 w 802"/>
                <a:gd name="T57" fmla="*/ 316 h 1736"/>
                <a:gd name="T58" fmla="*/ 267 w 802"/>
                <a:gd name="T59" fmla="*/ 340 h 1736"/>
                <a:gd name="T60" fmla="*/ 285 w 802"/>
                <a:gd name="T61" fmla="*/ 367 h 1736"/>
                <a:gd name="T62" fmla="*/ 296 w 802"/>
                <a:gd name="T63" fmla="*/ 397 h 1736"/>
                <a:gd name="T64" fmla="*/ 300 w 802"/>
                <a:gd name="T65" fmla="*/ 432 h 1736"/>
                <a:gd name="T66" fmla="*/ 300 w 802"/>
                <a:gd name="T67" fmla="*/ 1689 h 1736"/>
                <a:gd name="T68" fmla="*/ 303 w 802"/>
                <a:gd name="T69" fmla="*/ 1704 h 1736"/>
                <a:gd name="T70" fmla="*/ 311 w 802"/>
                <a:gd name="T71" fmla="*/ 1716 h 1736"/>
                <a:gd name="T72" fmla="*/ 323 w 802"/>
                <a:gd name="T73" fmla="*/ 1725 h 1736"/>
                <a:gd name="T74" fmla="*/ 341 w 802"/>
                <a:gd name="T75" fmla="*/ 1731 h 1736"/>
                <a:gd name="T76" fmla="*/ 444 w 802"/>
                <a:gd name="T77" fmla="*/ 1734 h 1736"/>
                <a:gd name="T78" fmla="*/ 549 w 802"/>
                <a:gd name="T79" fmla="*/ 1736 h 1736"/>
                <a:gd name="T80" fmla="*/ 658 w 802"/>
                <a:gd name="T81" fmla="*/ 1734 h 1736"/>
                <a:gd name="T82" fmla="*/ 764 w 802"/>
                <a:gd name="T83" fmla="*/ 1731 h 1736"/>
                <a:gd name="T84" fmla="*/ 782 w 802"/>
                <a:gd name="T85" fmla="*/ 1725 h 1736"/>
                <a:gd name="T86" fmla="*/ 795 w 802"/>
                <a:gd name="T87" fmla="*/ 1716 h 1736"/>
                <a:gd name="T88" fmla="*/ 801 w 802"/>
                <a:gd name="T89" fmla="*/ 1704 h 1736"/>
                <a:gd name="T90" fmla="*/ 802 w 802"/>
                <a:gd name="T91" fmla="*/ 1689 h 1736"/>
                <a:gd name="T92" fmla="*/ 802 w 802"/>
                <a:gd name="T93" fmla="*/ 56 h 1736"/>
                <a:gd name="T94" fmla="*/ 801 w 802"/>
                <a:gd name="T95" fmla="*/ 42 h 1736"/>
                <a:gd name="T96" fmla="*/ 793 w 802"/>
                <a:gd name="T97" fmla="*/ 29 h 1736"/>
                <a:gd name="T98" fmla="*/ 781 w 802"/>
                <a:gd name="T99" fmla="*/ 20 h 1736"/>
                <a:gd name="T100" fmla="*/ 759 w 802"/>
                <a:gd name="T101" fmla="*/ 15 h 1736"/>
                <a:gd name="T102" fmla="*/ 696 w 802"/>
                <a:gd name="T103" fmla="*/ 9 h 1736"/>
                <a:gd name="T104" fmla="*/ 622 w 802"/>
                <a:gd name="T105" fmla="*/ 6 h 1736"/>
                <a:gd name="T106" fmla="*/ 542 w 802"/>
                <a:gd name="T107" fmla="*/ 2 h 1736"/>
                <a:gd name="T108" fmla="*/ 459 w 802"/>
                <a:gd name="T109" fmla="*/ 0 h 1736"/>
                <a:gd name="T110" fmla="*/ 374 w 802"/>
                <a:gd name="T111" fmla="*/ 0 h 17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02" h="1736">
                  <a:moveTo>
                    <a:pt x="374" y="0"/>
                  </a:moveTo>
                  <a:lnTo>
                    <a:pt x="296" y="0"/>
                  </a:lnTo>
                  <a:lnTo>
                    <a:pt x="222" y="2"/>
                  </a:lnTo>
                  <a:lnTo>
                    <a:pt x="153" y="6"/>
                  </a:lnTo>
                  <a:lnTo>
                    <a:pt x="92" y="8"/>
                  </a:lnTo>
                  <a:lnTo>
                    <a:pt x="39" y="13"/>
                  </a:lnTo>
                  <a:lnTo>
                    <a:pt x="23" y="19"/>
                  </a:lnTo>
                  <a:lnTo>
                    <a:pt x="12" y="28"/>
                  </a:lnTo>
                  <a:lnTo>
                    <a:pt x="9" y="40"/>
                  </a:lnTo>
                  <a:lnTo>
                    <a:pt x="5" y="56"/>
                  </a:lnTo>
                  <a:lnTo>
                    <a:pt x="5" y="71"/>
                  </a:lnTo>
                  <a:lnTo>
                    <a:pt x="3" y="92"/>
                  </a:lnTo>
                  <a:lnTo>
                    <a:pt x="1" y="118"/>
                  </a:lnTo>
                  <a:lnTo>
                    <a:pt x="1" y="143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1" y="192"/>
                  </a:lnTo>
                  <a:lnTo>
                    <a:pt x="9" y="204"/>
                  </a:lnTo>
                  <a:lnTo>
                    <a:pt x="19" y="213"/>
                  </a:lnTo>
                  <a:lnTo>
                    <a:pt x="32" y="219"/>
                  </a:lnTo>
                  <a:lnTo>
                    <a:pt x="41" y="221"/>
                  </a:lnTo>
                  <a:lnTo>
                    <a:pt x="56" y="224"/>
                  </a:lnTo>
                  <a:lnTo>
                    <a:pt x="77" y="231"/>
                  </a:lnTo>
                  <a:lnTo>
                    <a:pt x="101" y="239"/>
                  </a:lnTo>
                  <a:lnTo>
                    <a:pt x="130" y="249"/>
                  </a:lnTo>
                  <a:lnTo>
                    <a:pt x="159" y="262"/>
                  </a:lnTo>
                  <a:lnTo>
                    <a:pt x="188" y="277"/>
                  </a:lnTo>
                  <a:lnTo>
                    <a:pt x="217" y="295"/>
                  </a:lnTo>
                  <a:lnTo>
                    <a:pt x="244" y="316"/>
                  </a:lnTo>
                  <a:lnTo>
                    <a:pt x="267" y="340"/>
                  </a:lnTo>
                  <a:lnTo>
                    <a:pt x="285" y="367"/>
                  </a:lnTo>
                  <a:lnTo>
                    <a:pt x="296" y="397"/>
                  </a:lnTo>
                  <a:lnTo>
                    <a:pt x="300" y="432"/>
                  </a:lnTo>
                  <a:lnTo>
                    <a:pt x="300" y="1689"/>
                  </a:lnTo>
                  <a:lnTo>
                    <a:pt x="303" y="1704"/>
                  </a:lnTo>
                  <a:lnTo>
                    <a:pt x="311" y="1716"/>
                  </a:lnTo>
                  <a:lnTo>
                    <a:pt x="323" y="1725"/>
                  </a:lnTo>
                  <a:lnTo>
                    <a:pt x="341" y="1731"/>
                  </a:lnTo>
                  <a:lnTo>
                    <a:pt x="444" y="1734"/>
                  </a:lnTo>
                  <a:lnTo>
                    <a:pt x="549" y="1736"/>
                  </a:lnTo>
                  <a:lnTo>
                    <a:pt x="658" y="1734"/>
                  </a:lnTo>
                  <a:lnTo>
                    <a:pt x="764" y="1731"/>
                  </a:lnTo>
                  <a:lnTo>
                    <a:pt x="782" y="1725"/>
                  </a:lnTo>
                  <a:lnTo>
                    <a:pt x="795" y="1716"/>
                  </a:lnTo>
                  <a:lnTo>
                    <a:pt x="801" y="1704"/>
                  </a:lnTo>
                  <a:lnTo>
                    <a:pt x="802" y="1689"/>
                  </a:lnTo>
                  <a:lnTo>
                    <a:pt x="802" y="56"/>
                  </a:lnTo>
                  <a:lnTo>
                    <a:pt x="801" y="42"/>
                  </a:lnTo>
                  <a:lnTo>
                    <a:pt x="793" y="29"/>
                  </a:lnTo>
                  <a:lnTo>
                    <a:pt x="781" y="20"/>
                  </a:lnTo>
                  <a:lnTo>
                    <a:pt x="759" y="15"/>
                  </a:lnTo>
                  <a:lnTo>
                    <a:pt x="696" y="9"/>
                  </a:lnTo>
                  <a:lnTo>
                    <a:pt x="622" y="6"/>
                  </a:lnTo>
                  <a:lnTo>
                    <a:pt x="542" y="2"/>
                  </a:lnTo>
                  <a:lnTo>
                    <a:pt x="459" y="0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2" name="Freeform 134"/>
            <p:cNvSpPr>
              <a:spLocks noChangeAspect="1" noEditPoints="1"/>
            </p:cNvSpPr>
            <p:nvPr/>
          </p:nvSpPr>
          <p:spPr bwMode="auto">
            <a:xfrm>
              <a:off x="6435" y="7208"/>
              <a:ext cx="3059" cy="2349"/>
            </a:xfrm>
            <a:custGeom>
              <a:avLst/>
              <a:gdLst>
                <a:gd name="T0" fmla="*/ 2887 w 3059"/>
                <a:gd name="T1" fmla="*/ 2114 h 2349"/>
                <a:gd name="T2" fmla="*/ 2627 w 3059"/>
                <a:gd name="T3" fmla="*/ 2044 h 2349"/>
                <a:gd name="T4" fmla="*/ 2562 w 3059"/>
                <a:gd name="T5" fmla="*/ 1865 h 2349"/>
                <a:gd name="T6" fmla="*/ 2553 w 3059"/>
                <a:gd name="T7" fmla="*/ 1490 h 2349"/>
                <a:gd name="T8" fmla="*/ 2554 w 3059"/>
                <a:gd name="T9" fmla="*/ 1043 h 2349"/>
                <a:gd name="T10" fmla="*/ 2679 w 3059"/>
                <a:gd name="T11" fmla="*/ 893 h 2349"/>
                <a:gd name="T12" fmla="*/ 2856 w 3059"/>
                <a:gd name="T13" fmla="*/ 842 h 2349"/>
                <a:gd name="T14" fmla="*/ 2914 w 3059"/>
                <a:gd name="T15" fmla="*/ 783 h 2349"/>
                <a:gd name="T16" fmla="*/ 2900 w 3059"/>
                <a:gd name="T17" fmla="*/ 649 h 2349"/>
                <a:gd name="T18" fmla="*/ 2704 w 3059"/>
                <a:gd name="T19" fmla="*/ 619 h 2349"/>
                <a:gd name="T20" fmla="*/ 2522 w 3059"/>
                <a:gd name="T21" fmla="*/ 582 h 2349"/>
                <a:gd name="T22" fmla="*/ 2478 w 3059"/>
                <a:gd name="T23" fmla="*/ 357 h 2349"/>
                <a:gd name="T24" fmla="*/ 2417 w 3059"/>
                <a:gd name="T25" fmla="*/ 220 h 2349"/>
                <a:gd name="T26" fmla="*/ 2166 w 3059"/>
                <a:gd name="T27" fmla="*/ 171 h 2349"/>
                <a:gd name="T28" fmla="*/ 2079 w 3059"/>
                <a:gd name="T29" fmla="*/ 205 h 2349"/>
                <a:gd name="T30" fmla="*/ 2073 w 3059"/>
                <a:gd name="T31" fmla="*/ 342 h 2349"/>
                <a:gd name="T32" fmla="*/ 2070 w 3059"/>
                <a:gd name="T33" fmla="*/ 766 h 2349"/>
                <a:gd name="T34" fmla="*/ 2066 w 3059"/>
                <a:gd name="T35" fmla="*/ 1317 h 2349"/>
                <a:gd name="T36" fmla="*/ 2063 w 3059"/>
                <a:gd name="T37" fmla="*/ 1752 h 2349"/>
                <a:gd name="T38" fmla="*/ 2082 w 3059"/>
                <a:gd name="T39" fmla="*/ 2087 h 2349"/>
                <a:gd name="T40" fmla="*/ 2243 w 3059"/>
                <a:gd name="T41" fmla="*/ 2298 h 2349"/>
                <a:gd name="T42" fmla="*/ 2609 w 3059"/>
                <a:gd name="T43" fmla="*/ 2345 h 2349"/>
                <a:gd name="T44" fmla="*/ 2956 w 3059"/>
                <a:gd name="T45" fmla="*/ 2331 h 2349"/>
                <a:gd name="T46" fmla="*/ 3053 w 3059"/>
                <a:gd name="T47" fmla="*/ 2261 h 2349"/>
                <a:gd name="T48" fmla="*/ 3015 w 3059"/>
                <a:gd name="T49" fmla="*/ 2140 h 2349"/>
                <a:gd name="T50" fmla="*/ 1094 w 3059"/>
                <a:gd name="T51" fmla="*/ 2024 h 2349"/>
                <a:gd name="T52" fmla="*/ 996 w 3059"/>
                <a:gd name="T53" fmla="*/ 2033 h 2349"/>
                <a:gd name="T54" fmla="*/ 763 w 3059"/>
                <a:gd name="T55" fmla="*/ 2024 h 2349"/>
                <a:gd name="T56" fmla="*/ 573 w 3059"/>
                <a:gd name="T57" fmla="*/ 1909 h 2349"/>
                <a:gd name="T58" fmla="*/ 486 w 3059"/>
                <a:gd name="T59" fmla="*/ 1564 h 2349"/>
                <a:gd name="T60" fmla="*/ 520 w 3059"/>
                <a:gd name="T61" fmla="*/ 1124 h 2349"/>
                <a:gd name="T62" fmla="*/ 665 w 3059"/>
                <a:gd name="T63" fmla="*/ 942 h 2349"/>
                <a:gd name="T64" fmla="*/ 886 w 3059"/>
                <a:gd name="T65" fmla="*/ 911 h 2349"/>
                <a:gd name="T66" fmla="*/ 1063 w 3059"/>
                <a:gd name="T67" fmla="*/ 920 h 2349"/>
                <a:gd name="T68" fmla="*/ 1139 w 3059"/>
                <a:gd name="T69" fmla="*/ 981 h 2349"/>
                <a:gd name="T70" fmla="*/ 1144 w 3059"/>
                <a:gd name="T71" fmla="*/ 1595 h 2349"/>
                <a:gd name="T72" fmla="*/ 1837 w 3059"/>
                <a:gd name="T73" fmla="*/ 2087 h 2349"/>
                <a:gd name="T74" fmla="*/ 1672 w 3059"/>
                <a:gd name="T75" fmla="*/ 2021 h 2349"/>
                <a:gd name="T76" fmla="*/ 1640 w 3059"/>
                <a:gd name="T77" fmla="*/ 1815 h 2349"/>
                <a:gd name="T78" fmla="*/ 1638 w 3059"/>
                <a:gd name="T79" fmla="*/ 1335 h 2349"/>
                <a:gd name="T80" fmla="*/ 1636 w 3059"/>
                <a:gd name="T81" fmla="*/ 734 h 2349"/>
                <a:gd name="T82" fmla="*/ 1632 w 3059"/>
                <a:gd name="T83" fmla="*/ 270 h 2349"/>
                <a:gd name="T84" fmla="*/ 1621 w 3059"/>
                <a:gd name="T85" fmla="*/ 104 h 2349"/>
                <a:gd name="T86" fmla="*/ 1498 w 3059"/>
                <a:gd name="T87" fmla="*/ 41 h 2349"/>
                <a:gd name="T88" fmla="*/ 1222 w 3059"/>
                <a:gd name="T89" fmla="*/ 0 h 2349"/>
                <a:gd name="T90" fmla="*/ 1153 w 3059"/>
                <a:gd name="T91" fmla="*/ 47 h 2349"/>
                <a:gd name="T92" fmla="*/ 1148 w 3059"/>
                <a:gd name="T93" fmla="*/ 229 h 2349"/>
                <a:gd name="T94" fmla="*/ 1142 w 3059"/>
                <a:gd name="T95" fmla="*/ 519 h 2349"/>
                <a:gd name="T96" fmla="*/ 1092 w 3059"/>
                <a:gd name="T97" fmla="*/ 591 h 2349"/>
                <a:gd name="T98" fmla="*/ 634 w 3059"/>
                <a:gd name="T99" fmla="*/ 584 h 2349"/>
                <a:gd name="T100" fmla="*/ 370 w 3059"/>
                <a:gd name="T101" fmla="*/ 651 h 2349"/>
                <a:gd name="T102" fmla="*/ 141 w 3059"/>
                <a:gd name="T103" fmla="*/ 862 h 2349"/>
                <a:gd name="T104" fmla="*/ 9 w 3059"/>
                <a:gd name="T105" fmla="*/ 1293 h 2349"/>
                <a:gd name="T106" fmla="*/ 38 w 3059"/>
                <a:gd name="T107" fmla="*/ 1853 h 2349"/>
                <a:gd name="T108" fmla="*/ 200 w 3059"/>
                <a:gd name="T109" fmla="*/ 2168 h 2349"/>
                <a:gd name="T110" fmla="*/ 425 w 3059"/>
                <a:gd name="T111" fmla="*/ 2304 h 2349"/>
                <a:gd name="T112" fmla="*/ 634 w 3059"/>
                <a:gd name="T113" fmla="*/ 2336 h 2349"/>
                <a:gd name="T114" fmla="*/ 889 w 3059"/>
                <a:gd name="T115" fmla="*/ 2347 h 2349"/>
                <a:gd name="T116" fmla="*/ 1419 w 3059"/>
                <a:gd name="T117" fmla="*/ 2349 h 2349"/>
                <a:gd name="T118" fmla="*/ 1911 w 3059"/>
                <a:gd name="T119" fmla="*/ 2333 h 2349"/>
                <a:gd name="T120" fmla="*/ 1941 w 3059"/>
                <a:gd name="T121" fmla="*/ 2233 h 2349"/>
                <a:gd name="T122" fmla="*/ 1941 w 3059"/>
                <a:gd name="T123" fmla="*/ 2123 h 23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59" h="2349">
                  <a:moveTo>
                    <a:pt x="3015" y="2140"/>
                  </a:moveTo>
                  <a:lnTo>
                    <a:pt x="2992" y="2134"/>
                  </a:lnTo>
                  <a:lnTo>
                    <a:pt x="2970" y="2129"/>
                  </a:lnTo>
                  <a:lnTo>
                    <a:pt x="2945" y="2125"/>
                  </a:lnTo>
                  <a:lnTo>
                    <a:pt x="2918" y="2120"/>
                  </a:lnTo>
                  <a:lnTo>
                    <a:pt x="2887" y="2114"/>
                  </a:lnTo>
                  <a:lnTo>
                    <a:pt x="2849" y="2107"/>
                  </a:lnTo>
                  <a:lnTo>
                    <a:pt x="2804" y="2098"/>
                  </a:lnTo>
                  <a:lnTo>
                    <a:pt x="2750" y="2085"/>
                  </a:lnTo>
                  <a:lnTo>
                    <a:pt x="2699" y="2073"/>
                  </a:lnTo>
                  <a:lnTo>
                    <a:pt x="2659" y="2058"/>
                  </a:lnTo>
                  <a:lnTo>
                    <a:pt x="2627" y="2044"/>
                  </a:lnTo>
                  <a:lnTo>
                    <a:pt x="2605" y="2026"/>
                  </a:lnTo>
                  <a:lnTo>
                    <a:pt x="2587" y="2004"/>
                  </a:lnTo>
                  <a:lnTo>
                    <a:pt x="2576" y="1979"/>
                  </a:lnTo>
                  <a:lnTo>
                    <a:pt x="2569" y="1948"/>
                  </a:lnTo>
                  <a:lnTo>
                    <a:pt x="2565" y="1910"/>
                  </a:lnTo>
                  <a:lnTo>
                    <a:pt x="2562" y="1865"/>
                  </a:lnTo>
                  <a:lnTo>
                    <a:pt x="2560" y="1811"/>
                  </a:lnTo>
                  <a:lnTo>
                    <a:pt x="2558" y="1764"/>
                  </a:lnTo>
                  <a:lnTo>
                    <a:pt x="2556" y="1707"/>
                  </a:lnTo>
                  <a:lnTo>
                    <a:pt x="2554" y="1642"/>
                  </a:lnTo>
                  <a:lnTo>
                    <a:pt x="2554" y="1568"/>
                  </a:lnTo>
                  <a:lnTo>
                    <a:pt x="2553" y="1490"/>
                  </a:lnTo>
                  <a:lnTo>
                    <a:pt x="2553" y="1411"/>
                  </a:lnTo>
                  <a:lnTo>
                    <a:pt x="2551" y="1329"/>
                  </a:lnTo>
                  <a:lnTo>
                    <a:pt x="2551" y="1250"/>
                  </a:lnTo>
                  <a:lnTo>
                    <a:pt x="2553" y="1174"/>
                  </a:lnTo>
                  <a:lnTo>
                    <a:pt x="2553" y="1104"/>
                  </a:lnTo>
                  <a:lnTo>
                    <a:pt x="2554" y="1043"/>
                  </a:lnTo>
                  <a:lnTo>
                    <a:pt x="2560" y="1008"/>
                  </a:lnTo>
                  <a:lnTo>
                    <a:pt x="2572" y="978"/>
                  </a:lnTo>
                  <a:lnTo>
                    <a:pt x="2592" y="952"/>
                  </a:lnTo>
                  <a:lnTo>
                    <a:pt x="2618" y="929"/>
                  </a:lnTo>
                  <a:lnTo>
                    <a:pt x="2647" y="909"/>
                  </a:lnTo>
                  <a:lnTo>
                    <a:pt x="2679" y="893"/>
                  </a:lnTo>
                  <a:lnTo>
                    <a:pt x="2712" y="878"/>
                  </a:lnTo>
                  <a:lnTo>
                    <a:pt x="2744" y="868"/>
                  </a:lnTo>
                  <a:lnTo>
                    <a:pt x="2777" y="859"/>
                  </a:lnTo>
                  <a:lnTo>
                    <a:pt x="2807" y="851"/>
                  </a:lnTo>
                  <a:lnTo>
                    <a:pt x="2833" y="846"/>
                  </a:lnTo>
                  <a:lnTo>
                    <a:pt x="2856" y="842"/>
                  </a:lnTo>
                  <a:lnTo>
                    <a:pt x="2871" y="839"/>
                  </a:lnTo>
                  <a:lnTo>
                    <a:pt x="2880" y="837"/>
                  </a:lnTo>
                  <a:lnTo>
                    <a:pt x="2898" y="830"/>
                  </a:lnTo>
                  <a:lnTo>
                    <a:pt x="2909" y="817"/>
                  </a:lnTo>
                  <a:lnTo>
                    <a:pt x="2912" y="797"/>
                  </a:lnTo>
                  <a:lnTo>
                    <a:pt x="2914" y="783"/>
                  </a:lnTo>
                  <a:lnTo>
                    <a:pt x="2912" y="759"/>
                  </a:lnTo>
                  <a:lnTo>
                    <a:pt x="2911" y="732"/>
                  </a:lnTo>
                  <a:lnTo>
                    <a:pt x="2909" y="705"/>
                  </a:lnTo>
                  <a:lnTo>
                    <a:pt x="2907" y="683"/>
                  </a:lnTo>
                  <a:lnTo>
                    <a:pt x="2905" y="667"/>
                  </a:lnTo>
                  <a:lnTo>
                    <a:pt x="2900" y="649"/>
                  </a:lnTo>
                  <a:lnTo>
                    <a:pt x="2887" y="638"/>
                  </a:lnTo>
                  <a:lnTo>
                    <a:pt x="2873" y="633"/>
                  </a:lnTo>
                  <a:lnTo>
                    <a:pt x="2840" y="629"/>
                  </a:lnTo>
                  <a:lnTo>
                    <a:pt x="2800" y="626"/>
                  </a:lnTo>
                  <a:lnTo>
                    <a:pt x="2753" y="622"/>
                  </a:lnTo>
                  <a:lnTo>
                    <a:pt x="2704" y="619"/>
                  </a:lnTo>
                  <a:lnTo>
                    <a:pt x="2654" y="615"/>
                  </a:lnTo>
                  <a:lnTo>
                    <a:pt x="2607" y="611"/>
                  </a:lnTo>
                  <a:lnTo>
                    <a:pt x="2565" y="609"/>
                  </a:lnTo>
                  <a:lnTo>
                    <a:pt x="2545" y="604"/>
                  </a:lnTo>
                  <a:lnTo>
                    <a:pt x="2531" y="595"/>
                  </a:lnTo>
                  <a:lnTo>
                    <a:pt x="2522" y="582"/>
                  </a:lnTo>
                  <a:lnTo>
                    <a:pt x="2516" y="570"/>
                  </a:lnTo>
                  <a:lnTo>
                    <a:pt x="2511" y="550"/>
                  </a:lnTo>
                  <a:lnTo>
                    <a:pt x="2506" y="517"/>
                  </a:lnTo>
                  <a:lnTo>
                    <a:pt x="2498" y="474"/>
                  </a:lnTo>
                  <a:lnTo>
                    <a:pt x="2489" y="422"/>
                  </a:lnTo>
                  <a:lnTo>
                    <a:pt x="2478" y="357"/>
                  </a:lnTo>
                  <a:lnTo>
                    <a:pt x="2473" y="324"/>
                  </a:lnTo>
                  <a:lnTo>
                    <a:pt x="2468" y="296"/>
                  </a:lnTo>
                  <a:lnTo>
                    <a:pt x="2462" y="272"/>
                  </a:lnTo>
                  <a:lnTo>
                    <a:pt x="2451" y="250"/>
                  </a:lnTo>
                  <a:lnTo>
                    <a:pt x="2437" y="234"/>
                  </a:lnTo>
                  <a:lnTo>
                    <a:pt x="2417" y="220"/>
                  </a:lnTo>
                  <a:lnTo>
                    <a:pt x="2388" y="209"/>
                  </a:lnTo>
                  <a:lnTo>
                    <a:pt x="2348" y="198"/>
                  </a:lnTo>
                  <a:lnTo>
                    <a:pt x="2290" y="187"/>
                  </a:lnTo>
                  <a:lnTo>
                    <a:pt x="2240" y="178"/>
                  </a:lnTo>
                  <a:lnTo>
                    <a:pt x="2200" y="173"/>
                  </a:lnTo>
                  <a:lnTo>
                    <a:pt x="2166" y="171"/>
                  </a:lnTo>
                  <a:lnTo>
                    <a:pt x="2139" y="169"/>
                  </a:lnTo>
                  <a:lnTo>
                    <a:pt x="2119" y="173"/>
                  </a:lnTo>
                  <a:lnTo>
                    <a:pt x="2102" y="176"/>
                  </a:lnTo>
                  <a:lnTo>
                    <a:pt x="2092" y="184"/>
                  </a:lnTo>
                  <a:lnTo>
                    <a:pt x="2084" y="193"/>
                  </a:lnTo>
                  <a:lnTo>
                    <a:pt x="2079" y="205"/>
                  </a:lnTo>
                  <a:lnTo>
                    <a:pt x="2077" y="220"/>
                  </a:lnTo>
                  <a:lnTo>
                    <a:pt x="2075" y="236"/>
                  </a:lnTo>
                  <a:lnTo>
                    <a:pt x="2075" y="254"/>
                  </a:lnTo>
                  <a:lnTo>
                    <a:pt x="2075" y="272"/>
                  </a:lnTo>
                  <a:lnTo>
                    <a:pt x="2075" y="301"/>
                  </a:lnTo>
                  <a:lnTo>
                    <a:pt x="2073" y="342"/>
                  </a:lnTo>
                  <a:lnTo>
                    <a:pt x="2073" y="395"/>
                  </a:lnTo>
                  <a:lnTo>
                    <a:pt x="2073" y="456"/>
                  </a:lnTo>
                  <a:lnTo>
                    <a:pt x="2072" y="525"/>
                  </a:lnTo>
                  <a:lnTo>
                    <a:pt x="2072" y="600"/>
                  </a:lnTo>
                  <a:lnTo>
                    <a:pt x="2072" y="682"/>
                  </a:lnTo>
                  <a:lnTo>
                    <a:pt x="2070" y="766"/>
                  </a:lnTo>
                  <a:lnTo>
                    <a:pt x="2070" y="857"/>
                  </a:lnTo>
                  <a:lnTo>
                    <a:pt x="2068" y="949"/>
                  </a:lnTo>
                  <a:lnTo>
                    <a:pt x="2068" y="1041"/>
                  </a:lnTo>
                  <a:lnTo>
                    <a:pt x="2066" y="1135"/>
                  </a:lnTo>
                  <a:lnTo>
                    <a:pt x="2066" y="1227"/>
                  </a:lnTo>
                  <a:lnTo>
                    <a:pt x="2066" y="1317"/>
                  </a:lnTo>
                  <a:lnTo>
                    <a:pt x="2064" y="1403"/>
                  </a:lnTo>
                  <a:lnTo>
                    <a:pt x="2064" y="1486"/>
                  </a:lnTo>
                  <a:lnTo>
                    <a:pt x="2064" y="1564"/>
                  </a:lnTo>
                  <a:lnTo>
                    <a:pt x="2063" y="1634"/>
                  </a:lnTo>
                  <a:lnTo>
                    <a:pt x="2063" y="1698"/>
                  </a:lnTo>
                  <a:lnTo>
                    <a:pt x="2063" y="1752"/>
                  </a:lnTo>
                  <a:lnTo>
                    <a:pt x="2063" y="1797"/>
                  </a:lnTo>
                  <a:lnTo>
                    <a:pt x="2063" y="1829"/>
                  </a:lnTo>
                  <a:lnTo>
                    <a:pt x="2064" y="1903"/>
                  </a:lnTo>
                  <a:lnTo>
                    <a:pt x="2066" y="1972"/>
                  </a:lnTo>
                  <a:lnTo>
                    <a:pt x="2073" y="2031"/>
                  </a:lnTo>
                  <a:lnTo>
                    <a:pt x="2082" y="2087"/>
                  </a:lnTo>
                  <a:lnTo>
                    <a:pt x="2097" y="2136"/>
                  </a:lnTo>
                  <a:lnTo>
                    <a:pt x="2115" y="2179"/>
                  </a:lnTo>
                  <a:lnTo>
                    <a:pt x="2139" y="2217"/>
                  </a:lnTo>
                  <a:lnTo>
                    <a:pt x="2167" y="2250"/>
                  </a:lnTo>
                  <a:lnTo>
                    <a:pt x="2202" y="2277"/>
                  </a:lnTo>
                  <a:lnTo>
                    <a:pt x="2243" y="2298"/>
                  </a:lnTo>
                  <a:lnTo>
                    <a:pt x="2290" y="2316"/>
                  </a:lnTo>
                  <a:lnTo>
                    <a:pt x="2346" y="2331"/>
                  </a:lnTo>
                  <a:lnTo>
                    <a:pt x="2410" y="2340"/>
                  </a:lnTo>
                  <a:lnTo>
                    <a:pt x="2482" y="2345"/>
                  </a:lnTo>
                  <a:lnTo>
                    <a:pt x="2563" y="2347"/>
                  </a:lnTo>
                  <a:lnTo>
                    <a:pt x="2609" y="2345"/>
                  </a:lnTo>
                  <a:lnTo>
                    <a:pt x="2663" y="2345"/>
                  </a:lnTo>
                  <a:lnTo>
                    <a:pt x="2724" y="2344"/>
                  </a:lnTo>
                  <a:lnTo>
                    <a:pt x="2788" y="2340"/>
                  </a:lnTo>
                  <a:lnTo>
                    <a:pt x="2851" y="2338"/>
                  </a:lnTo>
                  <a:lnTo>
                    <a:pt x="2907" y="2334"/>
                  </a:lnTo>
                  <a:lnTo>
                    <a:pt x="2956" y="2331"/>
                  </a:lnTo>
                  <a:lnTo>
                    <a:pt x="2990" y="2327"/>
                  </a:lnTo>
                  <a:lnTo>
                    <a:pt x="3015" y="2324"/>
                  </a:lnTo>
                  <a:lnTo>
                    <a:pt x="3032" y="2316"/>
                  </a:lnTo>
                  <a:lnTo>
                    <a:pt x="3042" y="2306"/>
                  </a:lnTo>
                  <a:lnTo>
                    <a:pt x="3050" y="2286"/>
                  </a:lnTo>
                  <a:lnTo>
                    <a:pt x="3053" y="2261"/>
                  </a:lnTo>
                  <a:lnTo>
                    <a:pt x="3057" y="2223"/>
                  </a:lnTo>
                  <a:lnTo>
                    <a:pt x="3059" y="2192"/>
                  </a:lnTo>
                  <a:lnTo>
                    <a:pt x="3059" y="2170"/>
                  </a:lnTo>
                  <a:lnTo>
                    <a:pt x="3052" y="2156"/>
                  </a:lnTo>
                  <a:lnTo>
                    <a:pt x="3039" y="2147"/>
                  </a:lnTo>
                  <a:lnTo>
                    <a:pt x="3015" y="2140"/>
                  </a:lnTo>
                  <a:close/>
                  <a:moveTo>
                    <a:pt x="1142" y="1963"/>
                  </a:moveTo>
                  <a:lnTo>
                    <a:pt x="1139" y="1984"/>
                  </a:lnTo>
                  <a:lnTo>
                    <a:pt x="1133" y="2001"/>
                  </a:lnTo>
                  <a:lnTo>
                    <a:pt x="1122" y="2013"/>
                  </a:lnTo>
                  <a:lnTo>
                    <a:pt x="1110" y="2021"/>
                  </a:lnTo>
                  <a:lnTo>
                    <a:pt x="1094" y="2024"/>
                  </a:lnTo>
                  <a:lnTo>
                    <a:pt x="1079" y="2028"/>
                  </a:lnTo>
                  <a:lnTo>
                    <a:pt x="1063" y="2030"/>
                  </a:lnTo>
                  <a:lnTo>
                    <a:pt x="1048" y="2031"/>
                  </a:lnTo>
                  <a:lnTo>
                    <a:pt x="1034" y="2031"/>
                  </a:lnTo>
                  <a:lnTo>
                    <a:pt x="1018" y="2033"/>
                  </a:lnTo>
                  <a:lnTo>
                    <a:pt x="996" y="2033"/>
                  </a:lnTo>
                  <a:lnTo>
                    <a:pt x="969" y="2033"/>
                  </a:lnTo>
                  <a:lnTo>
                    <a:pt x="933" y="2033"/>
                  </a:lnTo>
                  <a:lnTo>
                    <a:pt x="886" y="2033"/>
                  </a:lnTo>
                  <a:lnTo>
                    <a:pt x="844" y="2031"/>
                  </a:lnTo>
                  <a:lnTo>
                    <a:pt x="802" y="2030"/>
                  </a:lnTo>
                  <a:lnTo>
                    <a:pt x="763" y="2024"/>
                  </a:lnTo>
                  <a:lnTo>
                    <a:pt x="725" y="2015"/>
                  </a:lnTo>
                  <a:lnTo>
                    <a:pt x="690" y="2004"/>
                  </a:lnTo>
                  <a:lnTo>
                    <a:pt x="658" y="1988"/>
                  </a:lnTo>
                  <a:lnTo>
                    <a:pt x="627" y="1966"/>
                  </a:lnTo>
                  <a:lnTo>
                    <a:pt x="598" y="1941"/>
                  </a:lnTo>
                  <a:lnTo>
                    <a:pt x="573" y="1909"/>
                  </a:lnTo>
                  <a:lnTo>
                    <a:pt x="551" y="1871"/>
                  </a:lnTo>
                  <a:lnTo>
                    <a:pt x="531" y="1826"/>
                  </a:lnTo>
                  <a:lnTo>
                    <a:pt x="515" y="1772"/>
                  </a:lnTo>
                  <a:lnTo>
                    <a:pt x="502" y="1712"/>
                  </a:lnTo>
                  <a:lnTo>
                    <a:pt x="491" y="1642"/>
                  </a:lnTo>
                  <a:lnTo>
                    <a:pt x="486" y="1564"/>
                  </a:lnTo>
                  <a:lnTo>
                    <a:pt x="484" y="1476"/>
                  </a:lnTo>
                  <a:lnTo>
                    <a:pt x="486" y="1387"/>
                  </a:lnTo>
                  <a:lnTo>
                    <a:pt x="490" y="1308"/>
                  </a:lnTo>
                  <a:lnTo>
                    <a:pt x="497" y="1237"/>
                  </a:lnTo>
                  <a:lnTo>
                    <a:pt x="508" y="1176"/>
                  </a:lnTo>
                  <a:lnTo>
                    <a:pt x="520" y="1124"/>
                  </a:lnTo>
                  <a:lnTo>
                    <a:pt x="537" y="1079"/>
                  </a:lnTo>
                  <a:lnTo>
                    <a:pt x="555" y="1039"/>
                  </a:lnTo>
                  <a:lnTo>
                    <a:pt x="578" y="1006"/>
                  </a:lnTo>
                  <a:lnTo>
                    <a:pt x="604" y="979"/>
                  </a:lnTo>
                  <a:lnTo>
                    <a:pt x="632" y="958"/>
                  </a:lnTo>
                  <a:lnTo>
                    <a:pt x="665" y="942"/>
                  </a:lnTo>
                  <a:lnTo>
                    <a:pt x="699" y="929"/>
                  </a:lnTo>
                  <a:lnTo>
                    <a:pt x="739" y="920"/>
                  </a:lnTo>
                  <a:lnTo>
                    <a:pt x="783" y="914"/>
                  </a:lnTo>
                  <a:lnTo>
                    <a:pt x="830" y="913"/>
                  </a:lnTo>
                  <a:lnTo>
                    <a:pt x="878" y="911"/>
                  </a:lnTo>
                  <a:lnTo>
                    <a:pt x="886" y="911"/>
                  </a:lnTo>
                  <a:lnTo>
                    <a:pt x="904" y="911"/>
                  </a:lnTo>
                  <a:lnTo>
                    <a:pt x="929" y="911"/>
                  </a:lnTo>
                  <a:lnTo>
                    <a:pt x="962" y="913"/>
                  </a:lnTo>
                  <a:lnTo>
                    <a:pt x="996" y="914"/>
                  </a:lnTo>
                  <a:lnTo>
                    <a:pt x="1030" y="916"/>
                  </a:lnTo>
                  <a:lnTo>
                    <a:pt x="1063" y="920"/>
                  </a:lnTo>
                  <a:lnTo>
                    <a:pt x="1083" y="922"/>
                  </a:lnTo>
                  <a:lnTo>
                    <a:pt x="1101" y="927"/>
                  </a:lnTo>
                  <a:lnTo>
                    <a:pt x="1115" y="934"/>
                  </a:lnTo>
                  <a:lnTo>
                    <a:pt x="1128" y="945"/>
                  </a:lnTo>
                  <a:lnTo>
                    <a:pt x="1135" y="961"/>
                  </a:lnTo>
                  <a:lnTo>
                    <a:pt x="1139" y="981"/>
                  </a:lnTo>
                  <a:lnTo>
                    <a:pt x="1141" y="1061"/>
                  </a:lnTo>
                  <a:lnTo>
                    <a:pt x="1142" y="1153"/>
                  </a:lnTo>
                  <a:lnTo>
                    <a:pt x="1144" y="1252"/>
                  </a:lnTo>
                  <a:lnTo>
                    <a:pt x="1144" y="1362"/>
                  </a:lnTo>
                  <a:lnTo>
                    <a:pt x="1144" y="1476"/>
                  </a:lnTo>
                  <a:lnTo>
                    <a:pt x="1144" y="1595"/>
                  </a:lnTo>
                  <a:lnTo>
                    <a:pt x="1142" y="1717"/>
                  </a:lnTo>
                  <a:lnTo>
                    <a:pt x="1142" y="1840"/>
                  </a:lnTo>
                  <a:lnTo>
                    <a:pt x="1142" y="1963"/>
                  </a:lnTo>
                  <a:close/>
                  <a:moveTo>
                    <a:pt x="1918" y="2109"/>
                  </a:moveTo>
                  <a:lnTo>
                    <a:pt x="1876" y="2096"/>
                  </a:lnTo>
                  <a:lnTo>
                    <a:pt x="1837" y="2087"/>
                  </a:lnTo>
                  <a:lnTo>
                    <a:pt x="1799" y="2078"/>
                  </a:lnTo>
                  <a:lnTo>
                    <a:pt x="1766" y="2071"/>
                  </a:lnTo>
                  <a:lnTo>
                    <a:pt x="1737" y="2062"/>
                  </a:lnTo>
                  <a:lnTo>
                    <a:pt x="1712" y="2051"/>
                  </a:lnTo>
                  <a:lnTo>
                    <a:pt x="1690" y="2039"/>
                  </a:lnTo>
                  <a:lnTo>
                    <a:pt x="1672" y="2021"/>
                  </a:lnTo>
                  <a:lnTo>
                    <a:pt x="1658" y="1997"/>
                  </a:lnTo>
                  <a:lnTo>
                    <a:pt x="1649" y="1968"/>
                  </a:lnTo>
                  <a:lnTo>
                    <a:pt x="1643" y="1930"/>
                  </a:lnTo>
                  <a:lnTo>
                    <a:pt x="1643" y="1905"/>
                  </a:lnTo>
                  <a:lnTo>
                    <a:pt x="1641" y="1865"/>
                  </a:lnTo>
                  <a:lnTo>
                    <a:pt x="1640" y="1815"/>
                  </a:lnTo>
                  <a:lnTo>
                    <a:pt x="1640" y="1753"/>
                  </a:lnTo>
                  <a:lnTo>
                    <a:pt x="1640" y="1683"/>
                  </a:lnTo>
                  <a:lnTo>
                    <a:pt x="1638" y="1606"/>
                  </a:lnTo>
                  <a:lnTo>
                    <a:pt x="1638" y="1521"/>
                  </a:lnTo>
                  <a:lnTo>
                    <a:pt x="1638" y="1430"/>
                  </a:lnTo>
                  <a:lnTo>
                    <a:pt x="1638" y="1335"/>
                  </a:lnTo>
                  <a:lnTo>
                    <a:pt x="1638" y="1236"/>
                  </a:lnTo>
                  <a:lnTo>
                    <a:pt x="1638" y="1135"/>
                  </a:lnTo>
                  <a:lnTo>
                    <a:pt x="1636" y="1034"/>
                  </a:lnTo>
                  <a:lnTo>
                    <a:pt x="1636" y="932"/>
                  </a:lnTo>
                  <a:lnTo>
                    <a:pt x="1636" y="831"/>
                  </a:lnTo>
                  <a:lnTo>
                    <a:pt x="1636" y="734"/>
                  </a:lnTo>
                  <a:lnTo>
                    <a:pt x="1636" y="642"/>
                  </a:lnTo>
                  <a:lnTo>
                    <a:pt x="1634" y="552"/>
                  </a:lnTo>
                  <a:lnTo>
                    <a:pt x="1634" y="471"/>
                  </a:lnTo>
                  <a:lnTo>
                    <a:pt x="1634" y="395"/>
                  </a:lnTo>
                  <a:lnTo>
                    <a:pt x="1632" y="328"/>
                  </a:lnTo>
                  <a:lnTo>
                    <a:pt x="1632" y="270"/>
                  </a:lnTo>
                  <a:lnTo>
                    <a:pt x="1630" y="225"/>
                  </a:lnTo>
                  <a:lnTo>
                    <a:pt x="1630" y="191"/>
                  </a:lnTo>
                  <a:lnTo>
                    <a:pt x="1629" y="164"/>
                  </a:lnTo>
                  <a:lnTo>
                    <a:pt x="1627" y="140"/>
                  </a:lnTo>
                  <a:lnTo>
                    <a:pt x="1625" y="121"/>
                  </a:lnTo>
                  <a:lnTo>
                    <a:pt x="1621" y="104"/>
                  </a:lnTo>
                  <a:lnTo>
                    <a:pt x="1616" y="92"/>
                  </a:lnTo>
                  <a:lnTo>
                    <a:pt x="1603" y="79"/>
                  </a:lnTo>
                  <a:lnTo>
                    <a:pt x="1589" y="68"/>
                  </a:lnTo>
                  <a:lnTo>
                    <a:pt x="1565" y="59"/>
                  </a:lnTo>
                  <a:lnTo>
                    <a:pt x="1536" y="50"/>
                  </a:lnTo>
                  <a:lnTo>
                    <a:pt x="1498" y="41"/>
                  </a:lnTo>
                  <a:lnTo>
                    <a:pt x="1450" y="32"/>
                  </a:lnTo>
                  <a:lnTo>
                    <a:pt x="1392" y="21"/>
                  </a:lnTo>
                  <a:lnTo>
                    <a:pt x="1336" y="12"/>
                  </a:lnTo>
                  <a:lnTo>
                    <a:pt x="1289" y="5"/>
                  </a:lnTo>
                  <a:lnTo>
                    <a:pt x="1251" y="1"/>
                  </a:lnTo>
                  <a:lnTo>
                    <a:pt x="1222" y="0"/>
                  </a:lnTo>
                  <a:lnTo>
                    <a:pt x="1198" y="1"/>
                  </a:lnTo>
                  <a:lnTo>
                    <a:pt x="1180" y="7"/>
                  </a:lnTo>
                  <a:lnTo>
                    <a:pt x="1168" y="12"/>
                  </a:lnTo>
                  <a:lnTo>
                    <a:pt x="1160" y="21"/>
                  </a:lnTo>
                  <a:lnTo>
                    <a:pt x="1155" y="34"/>
                  </a:lnTo>
                  <a:lnTo>
                    <a:pt x="1153" y="47"/>
                  </a:lnTo>
                  <a:lnTo>
                    <a:pt x="1151" y="63"/>
                  </a:lnTo>
                  <a:lnTo>
                    <a:pt x="1151" y="81"/>
                  </a:lnTo>
                  <a:lnTo>
                    <a:pt x="1151" y="101"/>
                  </a:lnTo>
                  <a:lnTo>
                    <a:pt x="1150" y="135"/>
                  </a:lnTo>
                  <a:lnTo>
                    <a:pt x="1148" y="178"/>
                  </a:lnTo>
                  <a:lnTo>
                    <a:pt x="1148" y="229"/>
                  </a:lnTo>
                  <a:lnTo>
                    <a:pt x="1146" y="283"/>
                  </a:lnTo>
                  <a:lnTo>
                    <a:pt x="1146" y="337"/>
                  </a:lnTo>
                  <a:lnTo>
                    <a:pt x="1144" y="391"/>
                  </a:lnTo>
                  <a:lnTo>
                    <a:pt x="1144" y="442"/>
                  </a:lnTo>
                  <a:lnTo>
                    <a:pt x="1142" y="485"/>
                  </a:lnTo>
                  <a:lnTo>
                    <a:pt x="1142" y="519"/>
                  </a:lnTo>
                  <a:lnTo>
                    <a:pt x="1141" y="541"/>
                  </a:lnTo>
                  <a:lnTo>
                    <a:pt x="1139" y="561"/>
                  </a:lnTo>
                  <a:lnTo>
                    <a:pt x="1133" y="575"/>
                  </a:lnTo>
                  <a:lnTo>
                    <a:pt x="1124" y="586"/>
                  </a:lnTo>
                  <a:lnTo>
                    <a:pt x="1110" y="590"/>
                  </a:lnTo>
                  <a:lnTo>
                    <a:pt x="1092" y="591"/>
                  </a:lnTo>
                  <a:lnTo>
                    <a:pt x="996" y="588"/>
                  </a:lnTo>
                  <a:lnTo>
                    <a:pt x="898" y="584"/>
                  </a:lnTo>
                  <a:lnTo>
                    <a:pt x="804" y="582"/>
                  </a:lnTo>
                  <a:lnTo>
                    <a:pt x="719" y="582"/>
                  </a:lnTo>
                  <a:lnTo>
                    <a:pt x="678" y="582"/>
                  </a:lnTo>
                  <a:lnTo>
                    <a:pt x="634" y="584"/>
                  </a:lnTo>
                  <a:lnTo>
                    <a:pt x="591" y="590"/>
                  </a:lnTo>
                  <a:lnTo>
                    <a:pt x="548" y="595"/>
                  </a:lnTo>
                  <a:lnTo>
                    <a:pt x="502" y="604"/>
                  </a:lnTo>
                  <a:lnTo>
                    <a:pt x="459" y="617"/>
                  </a:lnTo>
                  <a:lnTo>
                    <a:pt x="414" y="633"/>
                  </a:lnTo>
                  <a:lnTo>
                    <a:pt x="370" y="651"/>
                  </a:lnTo>
                  <a:lnTo>
                    <a:pt x="329" y="674"/>
                  </a:lnTo>
                  <a:lnTo>
                    <a:pt x="287" y="702"/>
                  </a:lnTo>
                  <a:lnTo>
                    <a:pt x="247" y="734"/>
                  </a:lnTo>
                  <a:lnTo>
                    <a:pt x="209" y="772"/>
                  </a:lnTo>
                  <a:lnTo>
                    <a:pt x="173" y="813"/>
                  </a:lnTo>
                  <a:lnTo>
                    <a:pt x="141" y="862"/>
                  </a:lnTo>
                  <a:lnTo>
                    <a:pt x="110" y="916"/>
                  </a:lnTo>
                  <a:lnTo>
                    <a:pt x="83" y="978"/>
                  </a:lnTo>
                  <a:lnTo>
                    <a:pt x="58" y="1044"/>
                  </a:lnTo>
                  <a:lnTo>
                    <a:pt x="38" y="1120"/>
                  </a:lnTo>
                  <a:lnTo>
                    <a:pt x="21" y="1203"/>
                  </a:lnTo>
                  <a:lnTo>
                    <a:pt x="9" y="1293"/>
                  </a:lnTo>
                  <a:lnTo>
                    <a:pt x="1" y="1391"/>
                  </a:lnTo>
                  <a:lnTo>
                    <a:pt x="0" y="1499"/>
                  </a:lnTo>
                  <a:lnTo>
                    <a:pt x="1" y="1598"/>
                  </a:lnTo>
                  <a:lnTo>
                    <a:pt x="9" y="1692"/>
                  </a:lnTo>
                  <a:lnTo>
                    <a:pt x="21" y="1775"/>
                  </a:lnTo>
                  <a:lnTo>
                    <a:pt x="38" y="1853"/>
                  </a:lnTo>
                  <a:lnTo>
                    <a:pt x="56" y="1921"/>
                  </a:lnTo>
                  <a:lnTo>
                    <a:pt x="79" y="1983"/>
                  </a:lnTo>
                  <a:lnTo>
                    <a:pt x="106" y="2039"/>
                  </a:lnTo>
                  <a:lnTo>
                    <a:pt x="135" y="2087"/>
                  </a:lnTo>
                  <a:lnTo>
                    <a:pt x="166" y="2131"/>
                  </a:lnTo>
                  <a:lnTo>
                    <a:pt x="200" y="2168"/>
                  </a:lnTo>
                  <a:lnTo>
                    <a:pt x="235" y="2201"/>
                  </a:lnTo>
                  <a:lnTo>
                    <a:pt x="271" y="2230"/>
                  </a:lnTo>
                  <a:lnTo>
                    <a:pt x="309" y="2253"/>
                  </a:lnTo>
                  <a:lnTo>
                    <a:pt x="347" y="2273"/>
                  </a:lnTo>
                  <a:lnTo>
                    <a:pt x="385" y="2289"/>
                  </a:lnTo>
                  <a:lnTo>
                    <a:pt x="425" y="2304"/>
                  </a:lnTo>
                  <a:lnTo>
                    <a:pt x="463" y="2313"/>
                  </a:lnTo>
                  <a:lnTo>
                    <a:pt x="499" y="2322"/>
                  </a:lnTo>
                  <a:lnTo>
                    <a:pt x="535" y="2327"/>
                  </a:lnTo>
                  <a:lnTo>
                    <a:pt x="569" y="2333"/>
                  </a:lnTo>
                  <a:lnTo>
                    <a:pt x="604" y="2334"/>
                  </a:lnTo>
                  <a:lnTo>
                    <a:pt x="634" y="2336"/>
                  </a:lnTo>
                  <a:lnTo>
                    <a:pt x="661" y="2338"/>
                  </a:lnTo>
                  <a:lnTo>
                    <a:pt x="687" y="2340"/>
                  </a:lnTo>
                  <a:lnTo>
                    <a:pt x="719" y="2342"/>
                  </a:lnTo>
                  <a:lnTo>
                    <a:pt x="766" y="2344"/>
                  </a:lnTo>
                  <a:lnTo>
                    <a:pt x="822" y="2345"/>
                  </a:lnTo>
                  <a:lnTo>
                    <a:pt x="889" y="2347"/>
                  </a:lnTo>
                  <a:lnTo>
                    <a:pt x="963" y="2347"/>
                  </a:lnTo>
                  <a:lnTo>
                    <a:pt x="1045" y="2349"/>
                  </a:lnTo>
                  <a:lnTo>
                    <a:pt x="1133" y="2349"/>
                  </a:lnTo>
                  <a:lnTo>
                    <a:pt x="1225" y="2349"/>
                  </a:lnTo>
                  <a:lnTo>
                    <a:pt x="1321" y="2349"/>
                  </a:lnTo>
                  <a:lnTo>
                    <a:pt x="1419" y="2349"/>
                  </a:lnTo>
                  <a:lnTo>
                    <a:pt x="1518" y="2347"/>
                  </a:lnTo>
                  <a:lnTo>
                    <a:pt x="1616" y="2345"/>
                  </a:lnTo>
                  <a:lnTo>
                    <a:pt x="1712" y="2344"/>
                  </a:lnTo>
                  <a:lnTo>
                    <a:pt x="1804" y="2340"/>
                  </a:lnTo>
                  <a:lnTo>
                    <a:pt x="1893" y="2336"/>
                  </a:lnTo>
                  <a:lnTo>
                    <a:pt x="1911" y="2333"/>
                  </a:lnTo>
                  <a:lnTo>
                    <a:pt x="1923" y="2324"/>
                  </a:lnTo>
                  <a:lnTo>
                    <a:pt x="1931" y="2311"/>
                  </a:lnTo>
                  <a:lnTo>
                    <a:pt x="1936" y="2297"/>
                  </a:lnTo>
                  <a:lnTo>
                    <a:pt x="1938" y="2280"/>
                  </a:lnTo>
                  <a:lnTo>
                    <a:pt x="1940" y="2259"/>
                  </a:lnTo>
                  <a:lnTo>
                    <a:pt x="1941" y="2233"/>
                  </a:lnTo>
                  <a:lnTo>
                    <a:pt x="1943" y="2206"/>
                  </a:lnTo>
                  <a:lnTo>
                    <a:pt x="1945" y="2181"/>
                  </a:lnTo>
                  <a:lnTo>
                    <a:pt x="1947" y="2161"/>
                  </a:lnTo>
                  <a:lnTo>
                    <a:pt x="1947" y="2147"/>
                  </a:lnTo>
                  <a:lnTo>
                    <a:pt x="1945" y="2134"/>
                  </a:lnTo>
                  <a:lnTo>
                    <a:pt x="1941" y="2123"/>
                  </a:lnTo>
                  <a:lnTo>
                    <a:pt x="1932" y="2116"/>
                  </a:lnTo>
                  <a:lnTo>
                    <a:pt x="1918" y="2109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3" name="Freeform 135"/>
            <p:cNvSpPr>
              <a:spLocks noChangeAspect="1"/>
            </p:cNvSpPr>
            <p:nvPr/>
          </p:nvSpPr>
          <p:spPr bwMode="auto">
            <a:xfrm>
              <a:off x="2718" y="10019"/>
              <a:ext cx="258" cy="444"/>
            </a:xfrm>
            <a:custGeom>
              <a:avLst/>
              <a:gdLst>
                <a:gd name="T0" fmla="*/ 202 w 258"/>
                <a:gd name="T1" fmla="*/ 59 h 444"/>
                <a:gd name="T2" fmla="*/ 157 w 258"/>
                <a:gd name="T3" fmla="*/ 61 h 444"/>
                <a:gd name="T4" fmla="*/ 121 w 258"/>
                <a:gd name="T5" fmla="*/ 67 h 444"/>
                <a:gd name="T6" fmla="*/ 92 w 258"/>
                <a:gd name="T7" fmla="*/ 74 h 444"/>
                <a:gd name="T8" fmla="*/ 68 w 258"/>
                <a:gd name="T9" fmla="*/ 83 h 444"/>
                <a:gd name="T10" fmla="*/ 68 w 258"/>
                <a:gd name="T11" fmla="*/ 444 h 444"/>
                <a:gd name="T12" fmla="*/ 0 w 258"/>
                <a:gd name="T13" fmla="*/ 444 h 444"/>
                <a:gd name="T14" fmla="*/ 0 w 258"/>
                <a:gd name="T15" fmla="*/ 5 h 444"/>
                <a:gd name="T16" fmla="*/ 63 w 258"/>
                <a:gd name="T17" fmla="*/ 5 h 444"/>
                <a:gd name="T18" fmla="*/ 66 w 258"/>
                <a:gd name="T19" fmla="*/ 43 h 444"/>
                <a:gd name="T20" fmla="*/ 94 w 258"/>
                <a:gd name="T21" fmla="*/ 25 h 444"/>
                <a:gd name="T22" fmla="*/ 126 w 258"/>
                <a:gd name="T23" fmla="*/ 12 h 444"/>
                <a:gd name="T24" fmla="*/ 160 w 258"/>
                <a:gd name="T25" fmla="*/ 3 h 444"/>
                <a:gd name="T26" fmla="*/ 193 w 258"/>
                <a:gd name="T27" fmla="*/ 0 h 444"/>
                <a:gd name="T28" fmla="*/ 211 w 258"/>
                <a:gd name="T29" fmla="*/ 0 h 444"/>
                <a:gd name="T30" fmla="*/ 235 w 258"/>
                <a:gd name="T31" fmla="*/ 0 h 444"/>
                <a:gd name="T32" fmla="*/ 258 w 258"/>
                <a:gd name="T33" fmla="*/ 3 h 444"/>
                <a:gd name="T34" fmla="*/ 258 w 258"/>
                <a:gd name="T35" fmla="*/ 59 h 444"/>
                <a:gd name="T36" fmla="*/ 202 w 258"/>
                <a:gd name="T37" fmla="*/ 59 h 4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8" h="444">
                  <a:moveTo>
                    <a:pt x="202" y="59"/>
                  </a:moveTo>
                  <a:lnTo>
                    <a:pt x="157" y="61"/>
                  </a:lnTo>
                  <a:lnTo>
                    <a:pt x="121" y="67"/>
                  </a:lnTo>
                  <a:lnTo>
                    <a:pt x="92" y="74"/>
                  </a:lnTo>
                  <a:lnTo>
                    <a:pt x="68" y="83"/>
                  </a:lnTo>
                  <a:lnTo>
                    <a:pt x="68" y="444"/>
                  </a:lnTo>
                  <a:lnTo>
                    <a:pt x="0" y="444"/>
                  </a:lnTo>
                  <a:lnTo>
                    <a:pt x="0" y="5"/>
                  </a:lnTo>
                  <a:lnTo>
                    <a:pt x="63" y="5"/>
                  </a:lnTo>
                  <a:lnTo>
                    <a:pt x="66" y="43"/>
                  </a:lnTo>
                  <a:lnTo>
                    <a:pt x="94" y="25"/>
                  </a:lnTo>
                  <a:lnTo>
                    <a:pt x="126" y="12"/>
                  </a:lnTo>
                  <a:lnTo>
                    <a:pt x="160" y="3"/>
                  </a:lnTo>
                  <a:lnTo>
                    <a:pt x="193" y="0"/>
                  </a:lnTo>
                  <a:lnTo>
                    <a:pt x="211" y="0"/>
                  </a:lnTo>
                  <a:lnTo>
                    <a:pt x="235" y="0"/>
                  </a:lnTo>
                  <a:lnTo>
                    <a:pt x="258" y="3"/>
                  </a:lnTo>
                  <a:lnTo>
                    <a:pt x="258" y="59"/>
                  </a:lnTo>
                  <a:lnTo>
                    <a:pt x="202" y="59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4" name="Freeform 136"/>
            <p:cNvSpPr>
              <a:spLocks noChangeAspect="1" noEditPoints="1"/>
            </p:cNvSpPr>
            <p:nvPr/>
          </p:nvSpPr>
          <p:spPr bwMode="auto">
            <a:xfrm>
              <a:off x="3028" y="10015"/>
              <a:ext cx="367" cy="459"/>
            </a:xfrm>
            <a:custGeom>
              <a:avLst/>
              <a:gdLst>
                <a:gd name="T0" fmla="*/ 308 w 367"/>
                <a:gd name="T1" fmla="*/ 240 h 459"/>
                <a:gd name="T2" fmla="*/ 67 w 367"/>
                <a:gd name="T3" fmla="*/ 240 h 459"/>
                <a:gd name="T4" fmla="*/ 67 w 367"/>
                <a:gd name="T5" fmla="*/ 320 h 459"/>
                <a:gd name="T6" fmla="*/ 69 w 367"/>
                <a:gd name="T7" fmla="*/ 345 h 459"/>
                <a:gd name="T8" fmla="*/ 75 w 367"/>
                <a:gd name="T9" fmla="*/ 365 h 459"/>
                <a:gd name="T10" fmla="*/ 85 w 367"/>
                <a:gd name="T11" fmla="*/ 381 h 459"/>
                <a:gd name="T12" fmla="*/ 102 w 367"/>
                <a:gd name="T13" fmla="*/ 392 h 459"/>
                <a:gd name="T14" fmla="*/ 125 w 367"/>
                <a:gd name="T15" fmla="*/ 399 h 459"/>
                <a:gd name="T16" fmla="*/ 154 w 367"/>
                <a:gd name="T17" fmla="*/ 401 h 459"/>
                <a:gd name="T18" fmla="*/ 355 w 367"/>
                <a:gd name="T19" fmla="*/ 401 h 459"/>
                <a:gd name="T20" fmla="*/ 355 w 367"/>
                <a:gd name="T21" fmla="*/ 433 h 459"/>
                <a:gd name="T22" fmla="*/ 339 w 367"/>
                <a:gd name="T23" fmla="*/ 444 h 459"/>
                <a:gd name="T24" fmla="*/ 317 w 367"/>
                <a:gd name="T25" fmla="*/ 451 h 459"/>
                <a:gd name="T26" fmla="*/ 293 w 367"/>
                <a:gd name="T27" fmla="*/ 457 h 459"/>
                <a:gd name="T28" fmla="*/ 266 w 367"/>
                <a:gd name="T29" fmla="*/ 459 h 459"/>
                <a:gd name="T30" fmla="*/ 152 w 367"/>
                <a:gd name="T31" fmla="*/ 459 h 459"/>
                <a:gd name="T32" fmla="*/ 123 w 367"/>
                <a:gd name="T33" fmla="*/ 457 h 459"/>
                <a:gd name="T34" fmla="*/ 94 w 367"/>
                <a:gd name="T35" fmla="*/ 451 h 459"/>
                <a:gd name="T36" fmla="*/ 69 w 367"/>
                <a:gd name="T37" fmla="*/ 441 h 459"/>
                <a:gd name="T38" fmla="*/ 46 w 367"/>
                <a:gd name="T39" fmla="*/ 426 h 459"/>
                <a:gd name="T40" fmla="*/ 28 w 367"/>
                <a:gd name="T41" fmla="*/ 408 h 459"/>
                <a:gd name="T42" fmla="*/ 13 w 367"/>
                <a:gd name="T43" fmla="*/ 383 h 459"/>
                <a:gd name="T44" fmla="*/ 2 w 367"/>
                <a:gd name="T45" fmla="*/ 352 h 459"/>
                <a:gd name="T46" fmla="*/ 0 w 367"/>
                <a:gd name="T47" fmla="*/ 316 h 459"/>
                <a:gd name="T48" fmla="*/ 0 w 367"/>
                <a:gd name="T49" fmla="*/ 152 h 459"/>
                <a:gd name="T50" fmla="*/ 2 w 367"/>
                <a:gd name="T51" fmla="*/ 114 h 459"/>
                <a:gd name="T52" fmla="*/ 10 w 367"/>
                <a:gd name="T53" fmla="*/ 83 h 459"/>
                <a:gd name="T54" fmla="*/ 22 w 367"/>
                <a:gd name="T55" fmla="*/ 58 h 459"/>
                <a:gd name="T56" fmla="*/ 38 w 367"/>
                <a:gd name="T57" fmla="*/ 38 h 459"/>
                <a:gd name="T58" fmla="*/ 60 w 367"/>
                <a:gd name="T59" fmla="*/ 24 h 459"/>
                <a:gd name="T60" fmla="*/ 84 w 367"/>
                <a:gd name="T61" fmla="*/ 13 h 459"/>
                <a:gd name="T62" fmla="*/ 109 w 367"/>
                <a:gd name="T63" fmla="*/ 6 h 459"/>
                <a:gd name="T64" fmla="*/ 138 w 367"/>
                <a:gd name="T65" fmla="*/ 2 h 459"/>
                <a:gd name="T66" fmla="*/ 169 w 367"/>
                <a:gd name="T67" fmla="*/ 0 h 459"/>
                <a:gd name="T68" fmla="*/ 208 w 367"/>
                <a:gd name="T69" fmla="*/ 0 h 459"/>
                <a:gd name="T70" fmla="*/ 236 w 367"/>
                <a:gd name="T71" fmla="*/ 0 h 459"/>
                <a:gd name="T72" fmla="*/ 263 w 367"/>
                <a:gd name="T73" fmla="*/ 4 h 459"/>
                <a:gd name="T74" fmla="*/ 288 w 367"/>
                <a:gd name="T75" fmla="*/ 11 h 459"/>
                <a:gd name="T76" fmla="*/ 310 w 367"/>
                <a:gd name="T77" fmla="*/ 22 h 459"/>
                <a:gd name="T78" fmla="*/ 330 w 367"/>
                <a:gd name="T79" fmla="*/ 35 h 459"/>
                <a:gd name="T80" fmla="*/ 346 w 367"/>
                <a:gd name="T81" fmla="*/ 54 h 459"/>
                <a:gd name="T82" fmla="*/ 357 w 367"/>
                <a:gd name="T83" fmla="*/ 78 h 459"/>
                <a:gd name="T84" fmla="*/ 366 w 367"/>
                <a:gd name="T85" fmla="*/ 107 h 459"/>
                <a:gd name="T86" fmla="*/ 367 w 367"/>
                <a:gd name="T87" fmla="*/ 143 h 459"/>
                <a:gd name="T88" fmla="*/ 367 w 367"/>
                <a:gd name="T89" fmla="*/ 231 h 459"/>
                <a:gd name="T90" fmla="*/ 308 w 367"/>
                <a:gd name="T91" fmla="*/ 240 h 459"/>
                <a:gd name="T92" fmla="*/ 302 w 367"/>
                <a:gd name="T93" fmla="*/ 128 h 459"/>
                <a:gd name="T94" fmla="*/ 299 w 367"/>
                <a:gd name="T95" fmla="*/ 103 h 459"/>
                <a:gd name="T96" fmla="*/ 292 w 367"/>
                <a:gd name="T97" fmla="*/ 83 h 459"/>
                <a:gd name="T98" fmla="*/ 279 w 367"/>
                <a:gd name="T99" fmla="*/ 71 h 459"/>
                <a:gd name="T100" fmla="*/ 263 w 367"/>
                <a:gd name="T101" fmla="*/ 62 h 459"/>
                <a:gd name="T102" fmla="*/ 241 w 367"/>
                <a:gd name="T103" fmla="*/ 56 h 459"/>
                <a:gd name="T104" fmla="*/ 216 w 367"/>
                <a:gd name="T105" fmla="*/ 56 h 459"/>
                <a:gd name="T106" fmla="*/ 154 w 367"/>
                <a:gd name="T107" fmla="*/ 56 h 459"/>
                <a:gd name="T108" fmla="*/ 125 w 367"/>
                <a:gd name="T109" fmla="*/ 58 h 459"/>
                <a:gd name="T110" fmla="*/ 104 w 367"/>
                <a:gd name="T111" fmla="*/ 65 h 459"/>
                <a:gd name="T112" fmla="*/ 87 w 367"/>
                <a:gd name="T113" fmla="*/ 76 h 459"/>
                <a:gd name="T114" fmla="*/ 76 w 367"/>
                <a:gd name="T115" fmla="*/ 92 h 459"/>
                <a:gd name="T116" fmla="*/ 69 w 367"/>
                <a:gd name="T117" fmla="*/ 114 h 459"/>
                <a:gd name="T118" fmla="*/ 67 w 367"/>
                <a:gd name="T119" fmla="*/ 137 h 459"/>
                <a:gd name="T120" fmla="*/ 67 w 367"/>
                <a:gd name="T121" fmla="*/ 190 h 459"/>
                <a:gd name="T122" fmla="*/ 302 w 367"/>
                <a:gd name="T123" fmla="*/ 190 h 459"/>
                <a:gd name="T124" fmla="*/ 302 w 367"/>
                <a:gd name="T125" fmla="*/ 128 h 4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7" h="459">
                  <a:moveTo>
                    <a:pt x="308" y="240"/>
                  </a:moveTo>
                  <a:lnTo>
                    <a:pt x="67" y="240"/>
                  </a:lnTo>
                  <a:lnTo>
                    <a:pt x="67" y="320"/>
                  </a:lnTo>
                  <a:lnTo>
                    <a:pt x="69" y="345"/>
                  </a:lnTo>
                  <a:lnTo>
                    <a:pt x="75" y="365"/>
                  </a:lnTo>
                  <a:lnTo>
                    <a:pt x="85" y="381"/>
                  </a:lnTo>
                  <a:lnTo>
                    <a:pt x="102" y="392"/>
                  </a:lnTo>
                  <a:lnTo>
                    <a:pt x="125" y="399"/>
                  </a:lnTo>
                  <a:lnTo>
                    <a:pt x="154" y="401"/>
                  </a:lnTo>
                  <a:lnTo>
                    <a:pt x="355" y="401"/>
                  </a:lnTo>
                  <a:lnTo>
                    <a:pt x="355" y="433"/>
                  </a:lnTo>
                  <a:lnTo>
                    <a:pt x="339" y="444"/>
                  </a:lnTo>
                  <a:lnTo>
                    <a:pt x="317" y="451"/>
                  </a:lnTo>
                  <a:lnTo>
                    <a:pt x="293" y="457"/>
                  </a:lnTo>
                  <a:lnTo>
                    <a:pt x="266" y="459"/>
                  </a:lnTo>
                  <a:lnTo>
                    <a:pt x="152" y="459"/>
                  </a:lnTo>
                  <a:lnTo>
                    <a:pt x="123" y="457"/>
                  </a:lnTo>
                  <a:lnTo>
                    <a:pt x="94" y="451"/>
                  </a:lnTo>
                  <a:lnTo>
                    <a:pt x="69" y="441"/>
                  </a:lnTo>
                  <a:lnTo>
                    <a:pt x="46" y="426"/>
                  </a:lnTo>
                  <a:lnTo>
                    <a:pt x="28" y="408"/>
                  </a:lnTo>
                  <a:lnTo>
                    <a:pt x="13" y="383"/>
                  </a:lnTo>
                  <a:lnTo>
                    <a:pt x="2" y="352"/>
                  </a:lnTo>
                  <a:lnTo>
                    <a:pt x="0" y="316"/>
                  </a:lnTo>
                  <a:lnTo>
                    <a:pt x="0" y="152"/>
                  </a:lnTo>
                  <a:lnTo>
                    <a:pt x="2" y="114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60" y="24"/>
                  </a:lnTo>
                  <a:lnTo>
                    <a:pt x="84" y="13"/>
                  </a:lnTo>
                  <a:lnTo>
                    <a:pt x="109" y="6"/>
                  </a:lnTo>
                  <a:lnTo>
                    <a:pt x="138" y="2"/>
                  </a:lnTo>
                  <a:lnTo>
                    <a:pt x="169" y="0"/>
                  </a:lnTo>
                  <a:lnTo>
                    <a:pt x="208" y="0"/>
                  </a:lnTo>
                  <a:lnTo>
                    <a:pt x="236" y="0"/>
                  </a:lnTo>
                  <a:lnTo>
                    <a:pt x="263" y="4"/>
                  </a:lnTo>
                  <a:lnTo>
                    <a:pt x="288" y="11"/>
                  </a:lnTo>
                  <a:lnTo>
                    <a:pt x="310" y="22"/>
                  </a:lnTo>
                  <a:lnTo>
                    <a:pt x="330" y="35"/>
                  </a:lnTo>
                  <a:lnTo>
                    <a:pt x="346" y="54"/>
                  </a:lnTo>
                  <a:lnTo>
                    <a:pt x="357" y="78"/>
                  </a:lnTo>
                  <a:lnTo>
                    <a:pt x="366" y="107"/>
                  </a:lnTo>
                  <a:lnTo>
                    <a:pt x="367" y="143"/>
                  </a:lnTo>
                  <a:lnTo>
                    <a:pt x="367" y="231"/>
                  </a:lnTo>
                  <a:lnTo>
                    <a:pt x="308" y="240"/>
                  </a:lnTo>
                  <a:close/>
                  <a:moveTo>
                    <a:pt x="302" y="128"/>
                  </a:moveTo>
                  <a:lnTo>
                    <a:pt x="299" y="103"/>
                  </a:lnTo>
                  <a:lnTo>
                    <a:pt x="292" y="83"/>
                  </a:lnTo>
                  <a:lnTo>
                    <a:pt x="279" y="71"/>
                  </a:lnTo>
                  <a:lnTo>
                    <a:pt x="263" y="62"/>
                  </a:lnTo>
                  <a:lnTo>
                    <a:pt x="241" y="56"/>
                  </a:lnTo>
                  <a:lnTo>
                    <a:pt x="216" y="56"/>
                  </a:lnTo>
                  <a:lnTo>
                    <a:pt x="154" y="56"/>
                  </a:lnTo>
                  <a:lnTo>
                    <a:pt x="125" y="58"/>
                  </a:lnTo>
                  <a:lnTo>
                    <a:pt x="104" y="65"/>
                  </a:lnTo>
                  <a:lnTo>
                    <a:pt x="87" y="76"/>
                  </a:lnTo>
                  <a:lnTo>
                    <a:pt x="76" y="92"/>
                  </a:lnTo>
                  <a:lnTo>
                    <a:pt x="69" y="114"/>
                  </a:lnTo>
                  <a:lnTo>
                    <a:pt x="67" y="137"/>
                  </a:lnTo>
                  <a:lnTo>
                    <a:pt x="67" y="190"/>
                  </a:lnTo>
                  <a:lnTo>
                    <a:pt x="302" y="190"/>
                  </a:lnTo>
                  <a:lnTo>
                    <a:pt x="302" y="12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5" name="Freeform 137"/>
            <p:cNvSpPr>
              <a:spLocks noChangeAspect="1" noEditPoints="1"/>
            </p:cNvSpPr>
            <p:nvPr/>
          </p:nvSpPr>
          <p:spPr bwMode="auto">
            <a:xfrm>
              <a:off x="3509" y="10015"/>
              <a:ext cx="362" cy="634"/>
            </a:xfrm>
            <a:custGeom>
              <a:avLst/>
              <a:gdLst>
                <a:gd name="T0" fmla="*/ 111 w 362"/>
                <a:gd name="T1" fmla="*/ 634 h 634"/>
                <a:gd name="T2" fmla="*/ 71 w 362"/>
                <a:gd name="T3" fmla="*/ 632 h 634"/>
                <a:gd name="T4" fmla="*/ 29 w 362"/>
                <a:gd name="T5" fmla="*/ 623 h 634"/>
                <a:gd name="T6" fmla="*/ 13 w 362"/>
                <a:gd name="T7" fmla="*/ 574 h 634"/>
                <a:gd name="T8" fmla="*/ 248 w 362"/>
                <a:gd name="T9" fmla="*/ 570 h 634"/>
                <a:gd name="T10" fmla="*/ 282 w 362"/>
                <a:gd name="T11" fmla="*/ 545 h 634"/>
                <a:gd name="T12" fmla="*/ 293 w 362"/>
                <a:gd name="T13" fmla="*/ 495 h 634"/>
                <a:gd name="T14" fmla="*/ 268 w 362"/>
                <a:gd name="T15" fmla="*/ 417 h 634"/>
                <a:gd name="T16" fmla="*/ 210 w 362"/>
                <a:gd name="T17" fmla="*/ 437 h 634"/>
                <a:gd name="T18" fmla="*/ 116 w 362"/>
                <a:gd name="T19" fmla="*/ 439 h 634"/>
                <a:gd name="T20" fmla="*/ 60 w 362"/>
                <a:gd name="T21" fmla="*/ 430 h 634"/>
                <a:gd name="T22" fmla="*/ 22 w 362"/>
                <a:gd name="T23" fmla="*/ 404 h 634"/>
                <a:gd name="T24" fmla="*/ 2 w 362"/>
                <a:gd name="T25" fmla="*/ 361 h 634"/>
                <a:gd name="T26" fmla="*/ 0 w 362"/>
                <a:gd name="T27" fmla="*/ 123 h 634"/>
                <a:gd name="T28" fmla="*/ 13 w 362"/>
                <a:gd name="T29" fmla="*/ 62 h 634"/>
                <a:gd name="T30" fmla="*/ 47 w 362"/>
                <a:gd name="T31" fmla="*/ 22 h 634"/>
                <a:gd name="T32" fmla="*/ 100 w 362"/>
                <a:gd name="T33" fmla="*/ 2 h 634"/>
                <a:gd name="T34" fmla="*/ 197 w 362"/>
                <a:gd name="T35" fmla="*/ 0 h 634"/>
                <a:gd name="T36" fmla="*/ 254 w 362"/>
                <a:gd name="T37" fmla="*/ 11 h 634"/>
                <a:gd name="T38" fmla="*/ 299 w 362"/>
                <a:gd name="T39" fmla="*/ 44 h 634"/>
                <a:gd name="T40" fmla="*/ 362 w 362"/>
                <a:gd name="T41" fmla="*/ 9 h 634"/>
                <a:gd name="T42" fmla="*/ 358 w 362"/>
                <a:gd name="T43" fmla="*/ 529 h 634"/>
                <a:gd name="T44" fmla="*/ 333 w 362"/>
                <a:gd name="T45" fmla="*/ 588 h 634"/>
                <a:gd name="T46" fmla="*/ 284 w 362"/>
                <a:gd name="T47" fmla="*/ 623 h 634"/>
                <a:gd name="T48" fmla="*/ 214 w 362"/>
                <a:gd name="T49" fmla="*/ 634 h 634"/>
                <a:gd name="T50" fmla="*/ 275 w 362"/>
                <a:gd name="T51" fmla="*/ 78 h 634"/>
                <a:gd name="T52" fmla="*/ 219 w 362"/>
                <a:gd name="T53" fmla="*/ 62 h 634"/>
                <a:gd name="T54" fmla="*/ 120 w 362"/>
                <a:gd name="T55" fmla="*/ 60 h 634"/>
                <a:gd name="T56" fmla="*/ 94 w 362"/>
                <a:gd name="T57" fmla="*/ 63 h 634"/>
                <a:gd name="T58" fmla="*/ 76 w 362"/>
                <a:gd name="T59" fmla="*/ 83 h 634"/>
                <a:gd name="T60" fmla="*/ 67 w 362"/>
                <a:gd name="T61" fmla="*/ 121 h 634"/>
                <a:gd name="T62" fmla="*/ 71 w 362"/>
                <a:gd name="T63" fmla="*/ 345 h 634"/>
                <a:gd name="T64" fmla="*/ 89 w 362"/>
                <a:gd name="T65" fmla="*/ 368 h 634"/>
                <a:gd name="T66" fmla="*/ 116 w 362"/>
                <a:gd name="T67" fmla="*/ 376 h 634"/>
                <a:gd name="T68" fmla="*/ 181 w 362"/>
                <a:gd name="T69" fmla="*/ 377 h 634"/>
                <a:gd name="T70" fmla="*/ 252 w 362"/>
                <a:gd name="T71" fmla="*/ 370 h 634"/>
                <a:gd name="T72" fmla="*/ 293 w 362"/>
                <a:gd name="T73" fmla="*/ 361 h 6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2" h="634">
                  <a:moveTo>
                    <a:pt x="214" y="634"/>
                  </a:moveTo>
                  <a:lnTo>
                    <a:pt x="111" y="634"/>
                  </a:lnTo>
                  <a:lnTo>
                    <a:pt x="91" y="634"/>
                  </a:lnTo>
                  <a:lnTo>
                    <a:pt x="71" y="632"/>
                  </a:lnTo>
                  <a:lnTo>
                    <a:pt x="49" y="628"/>
                  </a:lnTo>
                  <a:lnTo>
                    <a:pt x="29" y="623"/>
                  </a:lnTo>
                  <a:lnTo>
                    <a:pt x="13" y="614"/>
                  </a:lnTo>
                  <a:lnTo>
                    <a:pt x="13" y="574"/>
                  </a:lnTo>
                  <a:lnTo>
                    <a:pt x="221" y="574"/>
                  </a:lnTo>
                  <a:lnTo>
                    <a:pt x="248" y="570"/>
                  </a:lnTo>
                  <a:lnTo>
                    <a:pt x="270" y="561"/>
                  </a:lnTo>
                  <a:lnTo>
                    <a:pt x="282" y="545"/>
                  </a:lnTo>
                  <a:lnTo>
                    <a:pt x="291" y="524"/>
                  </a:lnTo>
                  <a:lnTo>
                    <a:pt x="293" y="495"/>
                  </a:lnTo>
                  <a:lnTo>
                    <a:pt x="293" y="397"/>
                  </a:lnTo>
                  <a:lnTo>
                    <a:pt x="268" y="417"/>
                  </a:lnTo>
                  <a:lnTo>
                    <a:pt x="241" y="430"/>
                  </a:lnTo>
                  <a:lnTo>
                    <a:pt x="210" y="437"/>
                  </a:lnTo>
                  <a:lnTo>
                    <a:pt x="176" y="439"/>
                  </a:lnTo>
                  <a:lnTo>
                    <a:pt x="116" y="439"/>
                  </a:lnTo>
                  <a:lnTo>
                    <a:pt x="85" y="437"/>
                  </a:lnTo>
                  <a:lnTo>
                    <a:pt x="60" y="430"/>
                  </a:lnTo>
                  <a:lnTo>
                    <a:pt x="38" y="421"/>
                  </a:lnTo>
                  <a:lnTo>
                    <a:pt x="22" y="404"/>
                  </a:lnTo>
                  <a:lnTo>
                    <a:pt x="9" y="385"/>
                  </a:lnTo>
                  <a:lnTo>
                    <a:pt x="2" y="361"/>
                  </a:lnTo>
                  <a:lnTo>
                    <a:pt x="0" y="330"/>
                  </a:lnTo>
                  <a:lnTo>
                    <a:pt x="0" y="123"/>
                  </a:lnTo>
                  <a:lnTo>
                    <a:pt x="4" y="90"/>
                  </a:lnTo>
                  <a:lnTo>
                    <a:pt x="13" y="62"/>
                  </a:lnTo>
                  <a:lnTo>
                    <a:pt x="28" y="40"/>
                  </a:lnTo>
                  <a:lnTo>
                    <a:pt x="47" y="22"/>
                  </a:lnTo>
                  <a:lnTo>
                    <a:pt x="71" y="9"/>
                  </a:lnTo>
                  <a:lnTo>
                    <a:pt x="100" y="2"/>
                  </a:lnTo>
                  <a:lnTo>
                    <a:pt x="132" y="0"/>
                  </a:lnTo>
                  <a:lnTo>
                    <a:pt x="197" y="0"/>
                  </a:lnTo>
                  <a:lnTo>
                    <a:pt x="225" y="2"/>
                  </a:lnTo>
                  <a:lnTo>
                    <a:pt x="254" y="11"/>
                  </a:lnTo>
                  <a:lnTo>
                    <a:pt x="279" y="24"/>
                  </a:lnTo>
                  <a:lnTo>
                    <a:pt x="299" y="44"/>
                  </a:lnTo>
                  <a:lnTo>
                    <a:pt x="308" y="9"/>
                  </a:lnTo>
                  <a:lnTo>
                    <a:pt x="362" y="9"/>
                  </a:lnTo>
                  <a:lnTo>
                    <a:pt x="362" y="491"/>
                  </a:lnTo>
                  <a:lnTo>
                    <a:pt x="358" y="529"/>
                  </a:lnTo>
                  <a:lnTo>
                    <a:pt x="349" y="563"/>
                  </a:lnTo>
                  <a:lnTo>
                    <a:pt x="333" y="588"/>
                  </a:lnTo>
                  <a:lnTo>
                    <a:pt x="313" y="608"/>
                  </a:lnTo>
                  <a:lnTo>
                    <a:pt x="284" y="623"/>
                  </a:lnTo>
                  <a:lnTo>
                    <a:pt x="252" y="630"/>
                  </a:lnTo>
                  <a:lnTo>
                    <a:pt x="214" y="634"/>
                  </a:lnTo>
                  <a:close/>
                  <a:moveTo>
                    <a:pt x="293" y="87"/>
                  </a:moveTo>
                  <a:lnTo>
                    <a:pt x="275" y="78"/>
                  </a:lnTo>
                  <a:lnTo>
                    <a:pt x="250" y="69"/>
                  </a:lnTo>
                  <a:lnTo>
                    <a:pt x="219" y="62"/>
                  </a:lnTo>
                  <a:lnTo>
                    <a:pt x="183" y="60"/>
                  </a:lnTo>
                  <a:lnTo>
                    <a:pt x="120" y="60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5" y="71"/>
                  </a:lnTo>
                  <a:lnTo>
                    <a:pt x="76" y="83"/>
                  </a:lnTo>
                  <a:lnTo>
                    <a:pt x="69" y="99"/>
                  </a:lnTo>
                  <a:lnTo>
                    <a:pt x="67" y="121"/>
                  </a:lnTo>
                  <a:lnTo>
                    <a:pt x="67" y="323"/>
                  </a:lnTo>
                  <a:lnTo>
                    <a:pt x="71" y="345"/>
                  </a:lnTo>
                  <a:lnTo>
                    <a:pt x="78" y="359"/>
                  </a:lnTo>
                  <a:lnTo>
                    <a:pt x="89" y="368"/>
                  </a:lnTo>
                  <a:lnTo>
                    <a:pt x="102" y="374"/>
                  </a:lnTo>
                  <a:lnTo>
                    <a:pt x="116" y="376"/>
                  </a:lnTo>
                  <a:lnTo>
                    <a:pt x="129" y="377"/>
                  </a:lnTo>
                  <a:lnTo>
                    <a:pt x="181" y="377"/>
                  </a:lnTo>
                  <a:lnTo>
                    <a:pt x="219" y="376"/>
                  </a:lnTo>
                  <a:lnTo>
                    <a:pt x="252" y="370"/>
                  </a:lnTo>
                  <a:lnTo>
                    <a:pt x="277" y="367"/>
                  </a:lnTo>
                  <a:lnTo>
                    <a:pt x="293" y="361"/>
                  </a:lnTo>
                  <a:lnTo>
                    <a:pt x="293" y="8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6" name="Freeform 138"/>
            <p:cNvSpPr>
              <a:spLocks noChangeAspect="1" noEditPoints="1"/>
            </p:cNvSpPr>
            <p:nvPr/>
          </p:nvSpPr>
          <p:spPr bwMode="auto">
            <a:xfrm>
              <a:off x="4019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7" name="Freeform 139"/>
            <p:cNvSpPr>
              <a:spLocks noChangeAspect="1" noEditPoints="1"/>
            </p:cNvSpPr>
            <p:nvPr/>
          </p:nvSpPr>
          <p:spPr bwMode="auto">
            <a:xfrm>
              <a:off x="4222" y="10015"/>
              <a:ext cx="378" cy="459"/>
            </a:xfrm>
            <a:custGeom>
              <a:avLst/>
              <a:gdLst>
                <a:gd name="T0" fmla="*/ 235 w 378"/>
                <a:gd name="T1" fmla="*/ 459 h 459"/>
                <a:gd name="T2" fmla="*/ 150 w 378"/>
                <a:gd name="T3" fmla="*/ 459 h 459"/>
                <a:gd name="T4" fmla="*/ 112 w 378"/>
                <a:gd name="T5" fmla="*/ 455 h 459"/>
                <a:gd name="T6" fmla="*/ 79 w 378"/>
                <a:gd name="T7" fmla="*/ 446 h 459"/>
                <a:gd name="T8" fmla="*/ 52 w 378"/>
                <a:gd name="T9" fmla="*/ 431 h 459"/>
                <a:gd name="T10" fmla="*/ 30 w 378"/>
                <a:gd name="T11" fmla="*/ 412 h 459"/>
                <a:gd name="T12" fmla="*/ 14 w 378"/>
                <a:gd name="T13" fmla="*/ 386 h 459"/>
                <a:gd name="T14" fmla="*/ 3 w 378"/>
                <a:gd name="T15" fmla="*/ 354 h 459"/>
                <a:gd name="T16" fmla="*/ 0 w 378"/>
                <a:gd name="T17" fmla="*/ 316 h 459"/>
                <a:gd name="T18" fmla="*/ 0 w 378"/>
                <a:gd name="T19" fmla="*/ 141 h 459"/>
                <a:gd name="T20" fmla="*/ 3 w 378"/>
                <a:gd name="T21" fmla="*/ 105 h 459"/>
                <a:gd name="T22" fmla="*/ 14 w 378"/>
                <a:gd name="T23" fmla="*/ 72 h 459"/>
                <a:gd name="T24" fmla="*/ 30 w 378"/>
                <a:gd name="T25" fmla="*/ 47 h 459"/>
                <a:gd name="T26" fmla="*/ 52 w 378"/>
                <a:gd name="T27" fmla="*/ 26 h 459"/>
                <a:gd name="T28" fmla="*/ 79 w 378"/>
                <a:gd name="T29" fmla="*/ 11 h 459"/>
                <a:gd name="T30" fmla="*/ 112 w 378"/>
                <a:gd name="T31" fmla="*/ 2 h 459"/>
                <a:gd name="T32" fmla="*/ 150 w 378"/>
                <a:gd name="T33" fmla="*/ 0 h 459"/>
                <a:gd name="T34" fmla="*/ 235 w 378"/>
                <a:gd name="T35" fmla="*/ 0 h 459"/>
                <a:gd name="T36" fmla="*/ 271 w 378"/>
                <a:gd name="T37" fmla="*/ 4 h 459"/>
                <a:gd name="T38" fmla="*/ 303 w 378"/>
                <a:gd name="T39" fmla="*/ 13 h 459"/>
                <a:gd name="T40" fmla="*/ 331 w 378"/>
                <a:gd name="T41" fmla="*/ 29 h 459"/>
                <a:gd name="T42" fmla="*/ 350 w 378"/>
                <a:gd name="T43" fmla="*/ 51 h 459"/>
                <a:gd name="T44" fmla="*/ 367 w 378"/>
                <a:gd name="T45" fmla="*/ 78 h 459"/>
                <a:gd name="T46" fmla="*/ 376 w 378"/>
                <a:gd name="T47" fmla="*/ 110 h 459"/>
                <a:gd name="T48" fmla="*/ 378 w 378"/>
                <a:gd name="T49" fmla="*/ 146 h 459"/>
                <a:gd name="T50" fmla="*/ 378 w 378"/>
                <a:gd name="T51" fmla="*/ 312 h 459"/>
                <a:gd name="T52" fmla="*/ 376 w 378"/>
                <a:gd name="T53" fmla="*/ 348 h 459"/>
                <a:gd name="T54" fmla="*/ 367 w 378"/>
                <a:gd name="T55" fmla="*/ 381 h 459"/>
                <a:gd name="T56" fmla="*/ 350 w 378"/>
                <a:gd name="T57" fmla="*/ 408 h 459"/>
                <a:gd name="T58" fmla="*/ 331 w 378"/>
                <a:gd name="T59" fmla="*/ 430 h 459"/>
                <a:gd name="T60" fmla="*/ 303 w 378"/>
                <a:gd name="T61" fmla="*/ 446 h 459"/>
                <a:gd name="T62" fmla="*/ 271 w 378"/>
                <a:gd name="T63" fmla="*/ 455 h 459"/>
                <a:gd name="T64" fmla="*/ 235 w 378"/>
                <a:gd name="T65" fmla="*/ 459 h 459"/>
                <a:gd name="T66" fmla="*/ 311 w 378"/>
                <a:gd name="T67" fmla="*/ 134 h 459"/>
                <a:gd name="T68" fmla="*/ 309 w 378"/>
                <a:gd name="T69" fmla="*/ 114 h 459"/>
                <a:gd name="T70" fmla="*/ 303 w 378"/>
                <a:gd name="T71" fmla="*/ 96 h 459"/>
                <a:gd name="T72" fmla="*/ 296 w 378"/>
                <a:gd name="T73" fmla="*/ 78 h 459"/>
                <a:gd name="T74" fmla="*/ 284 w 378"/>
                <a:gd name="T75" fmla="*/ 65 h 459"/>
                <a:gd name="T76" fmla="*/ 267 w 378"/>
                <a:gd name="T77" fmla="*/ 56 h 459"/>
                <a:gd name="T78" fmla="*/ 246 w 378"/>
                <a:gd name="T79" fmla="*/ 54 h 459"/>
                <a:gd name="T80" fmla="*/ 135 w 378"/>
                <a:gd name="T81" fmla="*/ 54 h 459"/>
                <a:gd name="T82" fmla="*/ 114 w 378"/>
                <a:gd name="T83" fmla="*/ 56 h 459"/>
                <a:gd name="T84" fmla="*/ 97 w 378"/>
                <a:gd name="T85" fmla="*/ 65 h 459"/>
                <a:gd name="T86" fmla="*/ 83 w 378"/>
                <a:gd name="T87" fmla="*/ 78 h 459"/>
                <a:gd name="T88" fmla="*/ 74 w 378"/>
                <a:gd name="T89" fmla="*/ 94 h 459"/>
                <a:gd name="T90" fmla="*/ 70 w 378"/>
                <a:gd name="T91" fmla="*/ 112 h 459"/>
                <a:gd name="T92" fmla="*/ 68 w 378"/>
                <a:gd name="T93" fmla="*/ 134 h 459"/>
                <a:gd name="T94" fmla="*/ 68 w 378"/>
                <a:gd name="T95" fmla="*/ 323 h 459"/>
                <a:gd name="T96" fmla="*/ 70 w 378"/>
                <a:gd name="T97" fmla="*/ 345 h 459"/>
                <a:gd name="T98" fmla="*/ 74 w 378"/>
                <a:gd name="T99" fmla="*/ 365 h 459"/>
                <a:gd name="T100" fmla="*/ 83 w 378"/>
                <a:gd name="T101" fmla="*/ 381 h 459"/>
                <a:gd name="T102" fmla="*/ 97 w 378"/>
                <a:gd name="T103" fmla="*/ 394 h 459"/>
                <a:gd name="T104" fmla="*/ 114 w 378"/>
                <a:gd name="T105" fmla="*/ 401 h 459"/>
                <a:gd name="T106" fmla="*/ 135 w 378"/>
                <a:gd name="T107" fmla="*/ 404 h 459"/>
                <a:gd name="T108" fmla="*/ 246 w 378"/>
                <a:gd name="T109" fmla="*/ 404 h 459"/>
                <a:gd name="T110" fmla="*/ 267 w 378"/>
                <a:gd name="T111" fmla="*/ 401 h 459"/>
                <a:gd name="T112" fmla="*/ 284 w 378"/>
                <a:gd name="T113" fmla="*/ 392 h 459"/>
                <a:gd name="T114" fmla="*/ 296 w 378"/>
                <a:gd name="T115" fmla="*/ 379 h 459"/>
                <a:gd name="T116" fmla="*/ 303 w 378"/>
                <a:gd name="T117" fmla="*/ 363 h 459"/>
                <a:gd name="T118" fmla="*/ 309 w 378"/>
                <a:gd name="T119" fmla="*/ 345 h 459"/>
                <a:gd name="T120" fmla="*/ 311 w 378"/>
                <a:gd name="T121" fmla="*/ 325 h 459"/>
                <a:gd name="T122" fmla="*/ 311 w 378"/>
                <a:gd name="T123" fmla="*/ 134 h 4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8" h="459">
                  <a:moveTo>
                    <a:pt x="235" y="459"/>
                  </a:moveTo>
                  <a:lnTo>
                    <a:pt x="150" y="459"/>
                  </a:lnTo>
                  <a:lnTo>
                    <a:pt x="112" y="455"/>
                  </a:lnTo>
                  <a:lnTo>
                    <a:pt x="79" y="446"/>
                  </a:lnTo>
                  <a:lnTo>
                    <a:pt x="52" y="431"/>
                  </a:lnTo>
                  <a:lnTo>
                    <a:pt x="30" y="412"/>
                  </a:lnTo>
                  <a:lnTo>
                    <a:pt x="14" y="386"/>
                  </a:lnTo>
                  <a:lnTo>
                    <a:pt x="3" y="354"/>
                  </a:lnTo>
                  <a:lnTo>
                    <a:pt x="0" y="316"/>
                  </a:lnTo>
                  <a:lnTo>
                    <a:pt x="0" y="141"/>
                  </a:lnTo>
                  <a:lnTo>
                    <a:pt x="3" y="105"/>
                  </a:lnTo>
                  <a:lnTo>
                    <a:pt x="14" y="72"/>
                  </a:lnTo>
                  <a:lnTo>
                    <a:pt x="30" y="47"/>
                  </a:lnTo>
                  <a:lnTo>
                    <a:pt x="52" y="26"/>
                  </a:lnTo>
                  <a:lnTo>
                    <a:pt x="79" y="11"/>
                  </a:lnTo>
                  <a:lnTo>
                    <a:pt x="112" y="2"/>
                  </a:lnTo>
                  <a:lnTo>
                    <a:pt x="150" y="0"/>
                  </a:lnTo>
                  <a:lnTo>
                    <a:pt x="235" y="0"/>
                  </a:lnTo>
                  <a:lnTo>
                    <a:pt x="271" y="4"/>
                  </a:lnTo>
                  <a:lnTo>
                    <a:pt x="303" y="13"/>
                  </a:lnTo>
                  <a:lnTo>
                    <a:pt x="331" y="29"/>
                  </a:lnTo>
                  <a:lnTo>
                    <a:pt x="350" y="51"/>
                  </a:lnTo>
                  <a:lnTo>
                    <a:pt x="367" y="78"/>
                  </a:lnTo>
                  <a:lnTo>
                    <a:pt x="376" y="110"/>
                  </a:lnTo>
                  <a:lnTo>
                    <a:pt x="378" y="146"/>
                  </a:lnTo>
                  <a:lnTo>
                    <a:pt x="378" y="312"/>
                  </a:lnTo>
                  <a:lnTo>
                    <a:pt x="376" y="348"/>
                  </a:lnTo>
                  <a:lnTo>
                    <a:pt x="367" y="381"/>
                  </a:lnTo>
                  <a:lnTo>
                    <a:pt x="350" y="408"/>
                  </a:lnTo>
                  <a:lnTo>
                    <a:pt x="331" y="430"/>
                  </a:lnTo>
                  <a:lnTo>
                    <a:pt x="303" y="446"/>
                  </a:lnTo>
                  <a:lnTo>
                    <a:pt x="271" y="455"/>
                  </a:lnTo>
                  <a:lnTo>
                    <a:pt x="235" y="459"/>
                  </a:lnTo>
                  <a:close/>
                  <a:moveTo>
                    <a:pt x="311" y="134"/>
                  </a:moveTo>
                  <a:lnTo>
                    <a:pt x="309" y="114"/>
                  </a:lnTo>
                  <a:lnTo>
                    <a:pt x="303" y="96"/>
                  </a:lnTo>
                  <a:lnTo>
                    <a:pt x="296" y="78"/>
                  </a:lnTo>
                  <a:lnTo>
                    <a:pt x="284" y="65"/>
                  </a:lnTo>
                  <a:lnTo>
                    <a:pt x="267" y="56"/>
                  </a:lnTo>
                  <a:lnTo>
                    <a:pt x="246" y="54"/>
                  </a:lnTo>
                  <a:lnTo>
                    <a:pt x="135" y="54"/>
                  </a:lnTo>
                  <a:lnTo>
                    <a:pt x="114" y="56"/>
                  </a:lnTo>
                  <a:lnTo>
                    <a:pt x="97" y="65"/>
                  </a:lnTo>
                  <a:lnTo>
                    <a:pt x="83" y="78"/>
                  </a:lnTo>
                  <a:lnTo>
                    <a:pt x="74" y="94"/>
                  </a:lnTo>
                  <a:lnTo>
                    <a:pt x="70" y="112"/>
                  </a:lnTo>
                  <a:lnTo>
                    <a:pt x="68" y="134"/>
                  </a:lnTo>
                  <a:lnTo>
                    <a:pt x="68" y="323"/>
                  </a:lnTo>
                  <a:lnTo>
                    <a:pt x="70" y="345"/>
                  </a:lnTo>
                  <a:lnTo>
                    <a:pt x="74" y="365"/>
                  </a:lnTo>
                  <a:lnTo>
                    <a:pt x="83" y="381"/>
                  </a:lnTo>
                  <a:lnTo>
                    <a:pt x="97" y="394"/>
                  </a:lnTo>
                  <a:lnTo>
                    <a:pt x="114" y="401"/>
                  </a:lnTo>
                  <a:lnTo>
                    <a:pt x="135" y="404"/>
                  </a:lnTo>
                  <a:lnTo>
                    <a:pt x="246" y="404"/>
                  </a:lnTo>
                  <a:lnTo>
                    <a:pt x="267" y="401"/>
                  </a:lnTo>
                  <a:lnTo>
                    <a:pt x="284" y="392"/>
                  </a:lnTo>
                  <a:lnTo>
                    <a:pt x="296" y="379"/>
                  </a:lnTo>
                  <a:lnTo>
                    <a:pt x="303" y="363"/>
                  </a:lnTo>
                  <a:lnTo>
                    <a:pt x="309" y="345"/>
                  </a:lnTo>
                  <a:lnTo>
                    <a:pt x="311" y="325"/>
                  </a:lnTo>
                  <a:lnTo>
                    <a:pt x="311" y="13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8" name="Freeform 140"/>
            <p:cNvSpPr>
              <a:spLocks noChangeAspect="1"/>
            </p:cNvSpPr>
            <p:nvPr/>
          </p:nvSpPr>
          <p:spPr bwMode="auto">
            <a:xfrm>
              <a:off x="4721" y="10015"/>
              <a:ext cx="361" cy="448"/>
            </a:xfrm>
            <a:custGeom>
              <a:avLst/>
              <a:gdLst>
                <a:gd name="T0" fmla="*/ 293 w 361"/>
                <a:gd name="T1" fmla="*/ 448 h 448"/>
                <a:gd name="T2" fmla="*/ 293 w 361"/>
                <a:gd name="T3" fmla="*/ 107 h 448"/>
                <a:gd name="T4" fmla="*/ 289 w 361"/>
                <a:gd name="T5" fmla="*/ 87 h 448"/>
                <a:gd name="T6" fmla="*/ 280 w 361"/>
                <a:gd name="T7" fmla="*/ 74 h 448"/>
                <a:gd name="T8" fmla="*/ 267 w 361"/>
                <a:gd name="T9" fmla="*/ 67 h 448"/>
                <a:gd name="T10" fmla="*/ 253 w 361"/>
                <a:gd name="T11" fmla="*/ 62 h 448"/>
                <a:gd name="T12" fmla="*/ 237 w 361"/>
                <a:gd name="T13" fmla="*/ 60 h 448"/>
                <a:gd name="T14" fmla="*/ 168 w 361"/>
                <a:gd name="T15" fmla="*/ 60 h 448"/>
                <a:gd name="T16" fmla="*/ 135 w 361"/>
                <a:gd name="T17" fmla="*/ 62 h 448"/>
                <a:gd name="T18" fmla="*/ 106 w 361"/>
                <a:gd name="T19" fmla="*/ 65 h 448"/>
                <a:gd name="T20" fmla="*/ 83 w 361"/>
                <a:gd name="T21" fmla="*/ 69 h 448"/>
                <a:gd name="T22" fmla="*/ 67 w 361"/>
                <a:gd name="T23" fmla="*/ 72 h 448"/>
                <a:gd name="T24" fmla="*/ 67 w 361"/>
                <a:gd name="T25" fmla="*/ 448 h 448"/>
                <a:gd name="T26" fmla="*/ 0 w 361"/>
                <a:gd name="T27" fmla="*/ 448 h 448"/>
                <a:gd name="T28" fmla="*/ 0 w 361"/>
                <a:gd name="T29" fmla="*/ 9 h 448"/>
                <a:gd name="T30" fmla="*/ 63 w 361"/>
                <a:gd name="T31" fmla="*/ 9 h 448"/>
                <a:gd name="T32" fmla="*/ 67 w 361"/>
                <a:gd name="T33" fmla="*/ 40 h 448"/>
                <a:gd name="T34" fmla="*/ 92 w 361"/>
                <a:gd name="T35" fmla="*/ 22 h 448"/>
                <a:gd name="T36" fmla="*/ 121 w 361"/>
                <a:gd name="T37" fmla="*/ 9 h 448"/>
                <a:gd name="T38" fmla="*/ 152 w 361"/>
                <a:gd name="T39" fmla="*/ 2 h 448"/>
                <a:gd name="T40" fmla="*/ 182 w 361"/>
                <a:gd name="T41" fmla="*/ 0 h 448"/>
                <a:gd name="T42" fmla="*/ 249 w 361"/>
                <a:gd name="T43" fmla="*/ 0 h 448"/>
                <a:gd name="T44" fmla="*/ 275 w 361"/>
                <a:gd name="T45" fmla="*/ 2 h 448"/>
                <a:gd name="T46" fmla="*/ 296 w 361"/>
                <a:gd name="T47" fmla="*/ 6 h 448"/>
                <a:gd name="T48" fmla="*/ 318 w 361"/>
                <a:gd name="T49" fmla="*/ 15 h 448"/>
                <a:gd name="T50" fmla="*/ 334 w 361"/>
                <a:gd name="T51" fmla="*/ 29 h 448"/>
                <a:gd name="T52" fmla="*/ 349 w 361"/>
                <a:gd name="T53" fmla="*/ 47 h 448"/>
                <a:gd name="T54" fmla="*/ 358 w 361"/>
                <a:gd name="T55" fmla="*/ 71 h 448"/>
                <a:gd name="T56" fmla="*/ 361 w 361"/>
                <a:gd name="T57" fmla="*/ 98 h 448"/>
                <a:gd name="T58" fmla="*/ 361 w 361"/>
                <a:gd name="T59" fmla="*/ 448 h 448"/>
                <a:gd name="T60" fmla="*/ 293 w 361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1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5" y="62"/>
                  </a:lnTo>
                  <a:lnTo>
                    <a:pt x="106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2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1" y="98"/>
                  </a:lnTo>
                  <a:lnTo>
                    <a:pt x="361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9" name="Freeform 141"/>
            <p:cNvSpPr>
              <a:spLocks noChangeAspect="1"/>
            </p:cNvSpPr>
            <p:nvPr/>
          </p:nvSpPr>
          <p:spPr bwMode="auto">
            <a:xfrm>
              <a:off x="5232" y="10015"/>
              <a:ext cx="608" cy="448"/>
            </a:xfrm>
            <a:custGeom>
              <a:avLst/>
              <a:gdLst>
                <a:gd name="T0" fmla="*/ 541 w 608"/>
                <a:gd name="T1" fmla="*/ 448 h 448"/>
                <a:gd name="T2" fmla="*/ 541 w 608"/>
                <a:gd name="T3" fmla="*/ 107 h 448"/>
                <a:gd name="T4" fmla="*/ 537 w 608"/>
                <a:gd name="T5" fmla="*/ 87 h 448"/>
                <a:gd name="T6" fmla="*/ 528 w 608"/>
                <a:gd name="T7" fmla="*/ 74 h 448"/>
                <a:gd name="T8" fmla="*/ 516 w 608"/>
                <a:gd name="T9" fmla="*/ 67 h 448"/>
                <a:gd name="T10" fmla="*/ 501 w 608"/>
                <a:gd name="T11" fmla="*/ 62 h 448"/>
                <a:gd name="T12" fmla="*/ 485 w 608"/>
                <a:gd name="T13" fmla="*/ 60 h 448"/>
                <a:gd name="T14" fmla="*/ 440 w 608"/>
                <a:gd name="T15" fmla="*/ 60 h 448"/>
                <a:gd name="T16" fmla="*/ 407 w 608"/>
                <a:gd name="T17" fmla="*/ 62 h 448"/>
                <a:gd name="T18" fmla="*/ 378 w 608"/>
                <a:gd name="T19" fmla="*/ 65 h 448"/>
                <a:gd name="T20" fmla="*/ 355 w 608"/>
                <a:gd name="T21" fmla="*/ 69 h 448"/>
                <a:gd name="T22" fmla="*/ 338 w 608"/>
                <a:gd name="T23" fmla="*/ 72 h 448"/>
                <a:gd name="T24" fmla="*/ 338 w 608"/>
                <a:gd name="T25" fmla="*/ 448 h 448"/>
                <a:gd name="T26" fmla="*/ 270 w 608"/>
                <a:gd name="T27" fmla="*/ 448 h 448"/>
                <a:gd name="T28" fmla="*/ 270 w 608"/>
                <a:gd name="T29" fmla="*/ 107 h 448"/>
                <a:gd name="T30" fmla="*/ 268 w 608"/>
                <a:gd name="T31" fmla="*/ 87 h 448"/>
                <a:gd name="T32" fmla="*/ 259 w 608"/>
                <a:gd name="T33" fmla="*/ 74 h 448"/>
                <a:gd name="T34" fmla="*/ 246 w 608"/>
                <a:gd name="T35" fmla="*/ 67 h 448"/>
                <a:gd name="T36" fmla="*/ 230 w 608"/>
                <a:gd name="T37" fmla="*/ 62 h 448"/>
                <a:gd name="T38" fmla="*/ 214 w 608"/>
                <a:gd name="T39" fmla="*/ 60 h 448"/>
                <a:gd name="T40" fmla="*/ 165 w 608"/>
                <a:gd name="T41" fmla="*/ 60 h 448"/>
                <a:gd name="T42" fmla="*/ 127 w 608"/>
                <a:gd name="T43" fmla="*/ 63 h 448"/>
                <a:gd name="T44" fmla="*/ 94 w 608"/>
                <a:gd name="T45" fmla="*/ 67 h 448"/>
                <a:gd name="T46" fmla="*/ 67 w 608"/>
                <a:gd name="T47" fmla="*/ 72 h 448"/>
                <a:gd name="T48" fmla="*/ 67 w 608"/>
                <a:gd name="T49" fmla="*/ 448 h 448"/>
                <a:gd name="T50" fmla="*/ 0 w 608"/>
                <a:gd name="T51" fmla="*/ 448 h 448"/>
                <a:gd name="T52" fmla="*/ 0 w 608"/>
                <a:gd name="T53" fmla="*/ 9 h 448"/>
                <a:gd name="T54" fmla="*/ 65 w 608"/>
                <a:gd name="T55" fmla="*/ 9 h 448"/>
                <a:gd name="T56" fmla="*/ 67 w 608"/>
                <a:gd name="T57" fmla="*/ 40 h 448"/>
                <a:gd name="T58" fmla="*/ 93 w 608"/>
                <a:gd name="T59" fmla="*/ 22 h 448"/>
                <a:gd name="T60" fmla="*/ 122 w 608"/>
                <a:gd name="T61" fmla="*/ 9 h 448"/>
                <a:gd name="T62" fmla="*/ 152 w 608"/>
                <a:gd name="T63" fmla="*/ 2 h 448"/>
                <a:gd name="T64" fmla="*/ 183 w 608"/>
                <a:gd name="T65" fmla="*/ 0 h 448"/>
                <a:gd name="T66" fmla="*/ 228 w 608"/>
                <a:gd name="T67" fmla="*/ 0 h 448"/>
                <a:gd name="T68" fmla="*/ 252 w 608"/>
                <a:gd name="T69" fmla="*/ 2 h 448"/>
                <a:gd name="T70" fmla="*/ 275 w 608"/>
                <a:gd name="T71" fmla="*/ 7 h 448"/>
                <a:gd name="T72" fmla="*/ 297 w 608"/>
                <a:gd name="T73" fmla="*/ 16 h 448"/>
                <a:gd name="T74" fmla="*/ 315 w 608"/>
                <a:gd name="T75" fmla="*/ 31 h 448"/>
                <a:gd name="T76" fmla="*/ 328 w 608"/>
                <a:gd name="T77" fmla="*/ 51 h 448"/>
                <a:gd name="T78" fmla="*/ 346 w 608"/>
                <a:gd name="T79" fmla="*/ 33 h 448"/>
                <a:gd name="T80" fmla="*/ 369 w 608"/>
                <a:gd name="T81" fmla="*/ 18 h 448"/>
                <a:gd name="T82" fmla="*/ 396 w 608"/>
                <a:gd name="T83" fmla="*/ 7 h 448"/>
                <a:gd name="T84" fmla="*/ 425 w 608"/>
                <a:gd name="T85" fmla="*/ 2 h 448"/>
                <a:gd name="T86" fmla="*/ 456 w 608"/>
                <a:gd name="T87" fmla="*/ 0 h 448"/>
                <a:gd name="T88" fmla="*/ 498 w 608"/>
                <a:gd name="T89" fmla="*/ 0 h 448"/>
                <a:gd name="T90" fmla="*/ 521 w 608"/>
                <a:gd name="T91" fmla="*/ 2 h 448"/>
                <a:gd name="T92" fmla="*/ 545 w 608"/>
                <a:gd name="T93" fmla="*/ 6 h 448"/>
                <a:gd name="T94" fmla="*/ 564 w 608"/>
                <a:gd name="T95" fmla="*/ 15 h 448"/>
                <a:gd name="T96" fmla="*/ 583 w 608"/>
                <a:gd name="T97" fmla="*/ 29 h 448"/>
                <a:gd name="T98" fmla="*/ 597 w 608"/>
                <a:gd name="T99" fmla="*/ 47 h 448"/>
                <a:gd name="T100" fmla="*/ 604 w 608"/>
                <a:gd name="T101" fmla="*/ 71 h 448"/>
                <a:gd name="T102" fmla="*/ 608 w 608"/>
                <a:gd name="T103" fmla="*/ 98 h 448"/>
                <a:gd name="T104" fmla="*/ 608 w 608"/>
                <a:gd name="T105" fmla="*/ 448 h 448"/>
                <a:gd name="T106" fmla="*/ 541 w 608"/>
                <a:gd name="T107" fmla="*/ 448 h 4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8" h="448">
                  <a:moveTo>
                    <a:pt x="541" y="448"/>
                  </a:moveTo>
                  <a:lnTo>
                    <a:pt x="541" y="107"/>
                  </a:lnTo>
                  <a:lnTo>
                    <a:pt x="537" y="87"/>
                  </a:lnTo>
                  <a:lnTo>
                    <a:pt x="528" y="74"/>
                  </a:lnTo>
                  <a:lnTo>
                    <a:pt x="516" y="67"/>
                  </a:lnTo>
                  <a:lnTo>
                    <a:pt x="501" y="62"/>
                  </a:lnTo>
                  <a:lnTo>
                    <a:pt x="485" y="60"/>
                  </a:lnTo>
                  <a:lnTo>
                    <a:pt x="440" y="60"/>
                  </a:lnTo>
                  <a:lnTo>
                    <a:pt x="407" y="62"/>
                  </a:lnTo>
                  <a:lnTo>
                    <a:pt x="378" y="65"/>
                  </a:lnTo>
                  <a:lnTo>
                    <a:pt x="355" y="69"/>
                  </a:lnTo>
                  <a:lnTo>
                    <a:pt x="338" y="72"/>
                  </a:lnTo>
                  <a:lnTo>
                    <a:pt x="338" y="448"/>
                  </a:lnTo>
                  <a:lnTo>
                    <a:pt x="270" y="448"/>
                  </a:lnTo>
                  <a:lnTo>
                    <a:pt x="270" y="107"/>
                  </a:lnTo>
                  <a:lnTo>
                    <a:pt x="268" y="87"/>
                  </a:lnTo>
                  <a:lnTo>
                    <a:pt x="259" y="74"/>
                  </a:lnTo>
                  <a:lnTo>
                    <a:pt x="246" y="67"/>
                  </a:lnTo>
                  <a:lnTo>
                    <a:pt x="230" y="62"/>
                  </a:lnTo>
                  <a:lnTo>
                    <a:pt x="214" y="60"/>
                  </a:lnTo>
                  <a:lnTo>
                    <a:pt x="165" y="60"/>
                  </a:lnTo>
                  <a:lnTo>
                    <a:pt x="127" y="63"/>
                  </a:lnTo>
                  <a:lnTo>
                    <a:pt x="94" y="67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5" y="9"/>
                  </a:lnTo>
                  <a:lnTo>
                    <a:pt x="67" y="40"/>
                  </a:lnTo>
                  <a:lnTo>
                    <a:pt x="93" y="22"/>
                  </a:lnTo>
                  <a:lnTo>
                    <a:pt x="122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28" y="0"/>
                  </a:lnTo>
                  <a:lnTo>
                    <a:pt x="252" y="2"/>
                  </a:lnTo>
                  <a:lnTo>
                    <a:pt x="275" y="7"/>
                  </a:lnTo>
                  <a:lnTo>
                    <a:pt x="297" y="16"/>
                  </a:lnTo>
                  <a:lnTo>
                    <a:pt x="315" y="31"/>
                  </a:lnTo>
                  <a:lnTo>
                    <a:pt x="328" y="51"/>
                  </a:lnTo>
                  <a:lnTo>
                    <a:pt x="346" y="33"/>
                  </a:lnTo>
                  <a:lnTo>
                    <a:pt x="369" y="18"/>
                  </a:lnTo>
                  <a:lnTo>
                    <a:pt x="396" y="7"/>
                  </a:lnTo>
                  <a:lnTo>
                    <a:pt x="425" y="2"/>
                  </a:lnTo>
                  <a:lnTo>
                    <a:pt x="456" y="0"/>
                  </a:lnTo>
                  <a:lnTo>
                    <a:pt x="498" y="0"/>
                  </a:lnTo>
                  <a:lnTo>
                    <a:pt x="521" y="2"/>
                  </a:lnTo>
                  <a:lnTo>
                    <a:pt x="545" y="6"/>
                  </a:lnTo>
                  <a:lnTo>
                    <a:pt x="564" y="15"/>
                  </a:lnTo>
                  <a:lnTo>
                    <a:pt x="583" y="29"/>
                  </a:lnTo>
                  <a:lnTo>
                    <a:pt x="597" y="47"/>
                  </a:lnTo>
                  <a:lnTo>
                    <a:pt x="604" y="71"/>
                  </a:lnTo>
                  <a:lnTo>
                    <a:pt x="608" y="98"/>
                  </a:lnTo>
                  <a:lnTo>
                    <a:pt x="608" y="448"/>
                  </a:lnTo>
                  <a:lnTo>
                    <a:pt x="541" y="448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0" name="Freeform 142"/>
            <p:cNvSpPr>
              <a:spLocks noChangeAspect="1" noEditPoints="1"/>
            </p:cNvSpPr>
            <p:nvPr/>
          </p:nvSpPr>
          <p:spPr bwMode="auto">
            <a:xfrm>
              <a:off x="5986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1" name="Freeform 143"/>
            <p:cNvSpPr>
              <a:spLocks noChangeAspect="1" noEditPoints="1"/>
            </p:cNvSpPr>
            <p:nvPr/>
          </p:nvSpPr>
          <p:spPr bwMode="auto">
            <a:xfrm>
              <a:off x="6182" y="9846"/>
              <a:ext cx="359" cy="628"/>
            </a:xfrm>
            <a:custGeom>
              <a:avLst/>
              <a:gdLst>
                <a:gd name="T0" fmla="*/ 300 w 359"/>
                <a:gd name="T1" fmla="*/ 617 h 628"/>
                <a:gd name="T2" fmla="*/ 294 w 359"/>
                <a:gd name="T3" fmla="*/ 584 h 628"/>
                <a:gd name="T4" fmla="*/ 267 w 359"/>
                <a:gd name="T5" fmla="*/ 606 h 628"/>
                <a:gd name="T6" fmla="*/ 238 w 359"/>
                <a:gd name="T7" fmla="*/ 619 h 628"/>
                <a:gd name="T8" fmla="*/ 207 w 359"/>
                <a:gd name="T9" fmla="*/ 626 h 628"/>
                <a:gd name="T10" fmla="*/ 175 w 359"/>
                <a:gd name="T11" fmla="*/ 628 h 628"/>
                <a:gd name="T12" fmla="*/ 104 w 359"/>
                <a:gd name="T13" fmla="*/ 628 h 628"/>
                <a:gd name="T14" fmla="*/ 85 w 359"/>
                <a:gd name="T15" fmla="*/ 626 h 628"/>
                <a:gd name="T16" fmla="*/ 63 w 359"/>
                <a:gd name="T17" fmla="*/ 620 h 628"/>
                <a:gd name="T18" fmla="*/ 43 w 359"/>
                <a:gd name="T19" fmla="*/ 613 h 628"/>
                <a:gd name="T20" fmla="*/ 25 w 359"/>
                <a:gd name="T21" fmla="*/ 599 h 628"/>
                <a:gd name="T22" fmla="*/ 12 w 359"/>
                <a:gd name="T23" fmla="*/ 581 h 628"/>
                <a:gd name="T24" fmla="*/ 1 w 359"/>
                <a:gd name="T25" fmla="*/ 557 h 628"/>
                <a:gd name="T26" fmla="*/ 0 w 359"/>
                <a:gd name="T27" fmla="*/ 527 h 628"/>
                <a:gd name="T28" fmla="*/ 0 w 359"/>
                <a:gd name="T29" fmla="*/ 292 h 628"/>
                <a:gd name="T30" fmla="*/ 1 w 359"/>
                <a:gd name="T31" fmla="*/ 259 h 628"/>
                <a:gd name="T32" fmla="*/ 10 w 359"/>
                <a:gd name="T33" fmla="*/ 232 h 628"/>
                <a:gd name="T34" fmla="*/ 25 w 359"/>
                <a:gd name="T35" fmla="*/ 211 h 628"/>
                <a:gd name="T36" fmla="*/ 45 w 359"/>
                <a:gd name="T37" fmla="*/ 193 h 628"/>
                <a:gd name="T38" fmla="*/ 68 w 359"/>
                <a:gd name="T39" fmla="*/ 180 h 628"/>
                <a:gd name="T40" fmla="*/ 94 w 359"/>
                <a:gd name="T41" fmla="*/ 171 h 628"/>
                <a:gd name="T42" fmla="*/ 124 w 359"/>
                <a:gd name="T43" fmla="*/ 169 h 628"/>
                <a:gd name="T44" fmla="*/ 188 w 359"/>
                <a:gd name="T45" fmla="*/ 169 h 628"/>
                <a:gd name="T46" fmla="*/ 218 w 359"/>
                <a:gd name="T47" fmla="*/ 171 h 628"/>
                <a:gd name="T48" fmla="*/ 247 w 359"/>
                <a:gd name="T49" fmla="*/ 180 h 628"/>
                <a:gd name="T50" fmla="*/ 273 w 359"/>
                <a:gd name="T51" fmla="*/ 191 h 628"/>
                <a:gd name="T52" fmla="*/ 292 w 359"/>
                <a:gd name="T53" fmla="*/ 207 h 628"/>
                <a:gd name="T54" fmla="*/ 292 w 359"/>
                <a:gd name="T55" fmla="*/ 0 h 628"/>
                <a:gd name="T56" fmla="*/ 359 w 359"/>
                <a:gd name="T57" fmla="*/ 0 h 628"/>
                <a:gd name="T58" fmla="*/ 359 w 359"/>
                <a:gd name="T59" fmla="*/ 617 h 628"/>
                <a:gd name="T60" fmla="*/ 300 w 359"/>
                <a:gd name="T61" fmla="*/ 617 h 628"/>
                <a:gd name="T62" fmla="*/ 292 w 359"/>
                <a:gd name="T63" fmla="*/ 256 h 628"/>
                <a:gd name="T64" fmla="*/ 274 w 359"/>
                <a:gd name="T65" fmla="*/ 247 h 628"/>
                <a:gd name="T66" fmla="*/ 249 w 359"/>
                <a:gd name="T67" fmla="*/ 238 h 628"/>
                <a:gd name="T68" fmla="*/ 217 w 359"/>
                <a:gd name="T69" fmla="*/ 231 h 628"/>
                <a:gd name="T70" fmla="*/ 180 w 359"/>
                <a:gd name="T71" fmla="*/ 229 h 628"/>
                <a:gd name="T72" fmla="*/ 117 w 359"/>
                <a:gd name="T73" fmla="*/ 229 h 628"/>
                <a:gd name="T74" fmla="*/ 106 w 359"/>
                <a:gd name="T75" fmla="*/ 229 h 628"/>
                <a:gd name="T76" fmla="*/ 94 w 359"/>
                <a:gd name="T77" fmla="*/ 232 h 628"/>
                <a:gd name="T78" fmla="*/ 83 w 359"/>
                <a:gd name="T79" fmla="*/ 240 h 628"/>
                <a:gd name="T80" fmla="*/ 74 w 359"/>
                <a:gd name="T81" fmla="*/ 252 h 628"/>
                <a:gd name="T82" fmla="*/ 68 w 359"/>
                <a:gd name="T83" fmla="*/ 268 h 628"/>
                <a:gd name="T84" fmla="*/ 66 w 359"/>
                <a:gd name="T85" fmla="*/ 290 h 628"/>
                <a:gd name="T86" fmla="*/ 66 w 359"/>
                <a:gd name="T87" fmla="*/ 512 h 628"/>
                <a:gd name="T88" fmla="*/ 68 w 359"/>
                <a:gd name="T89" fmla="*/ 534 h 628"/>
                <a:gd name="T90" fmla="*/ 77 w 359"/>
                <a:gd name="T91" fmla="*/ 550 h 628"/>
                <a:gd name="T92" fmla="*/ 88 w 359"/>
                <a:gd name="T93" fmla="*/ 559 h 628"/>
                <a:gd name="T94" fmla="*/ 101 w 359"/>
                <a:gd name="T95" fmla="*/ 564 h 628"/>
                <a:gd name="T96" fmla="*/ 113 w 359"/>
                <a:gd name="T97" fmla="*/ 566 h 628"/>
                <a:gd name="T98" fmla="*/ 128 w 359"/>
                <a:gd name="T99" fmla="*/ 566 h 628"/>
                <a:gd name="T100" fmla="*/ 179 w 359"/>
                <a:gd name="T101" fmla="*/ 566 h 628"/>
                <a:gd name="T102" fmla="*/ 218 w 359"/>
                <a:gd name="T103" fmla="*/ 564 h 628"/>
                <a:gd name="T104" fmla="*/ 249 w 359"/>
                <a:gd name="T105" fmla="*/ 561 h 628"/>
                <a:gd name="T106" fmla="*/ 274 w 359"/>
                <a:gd name="T107" fmla="*/ 555 h 628"/>
                <a:gd name="T108" fmla="*/ 292 w 359"/>
                <a:gd name="T109" fmla="*/ 552 h 628"/>
                <a:gd name="T110" fmla="*/ 292 w 359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59" h="628">
                  <a:moveTo>
                    <a:pt x="300" y="617"/>
                  </a:moveTo>
                  <a:lnTo>
                    <a:pt x="294" y="584"/>
                  </a:lnTo>
                  <a:lnTo>
                    <a:pt x="267" y="606"/>
                  </a:lnTo>
                  <a:lnTo>
                    <a:pt x="238" y="619"/>
                  </a:lnTo>
                  <a:lnTo>
                    <a:pt x="207" y="626"/>
                  </a:lnTo>
                  <a:lnTo>
                    <a:pt x="175" y="628"/>
                  </a:lnTo>
                  <a:lnTo>
                    <a:pt x="104" y="628"/>
                  </a:lnTo>
                  <a:lnTo>
                    <a:pt x="85" y="626"/>
                  </a:lnTo>
                  <a:lnTo>
                    <a:pt x="63" y="620"/>
                  </a:lnTo>
                  <a:lnTo>
                    <a:pt x="43" y="613"/>
                  </a:lnTo>
                  <a:lnTo>
                    <a:pt x="25" y="599"/>
                  </a:lnTo>
                  <a:lnTo>
                    <a:pt x="12" y="581"/>
                  </a:lnTo>
                  <a:lnTo>
                    <a:pt x="1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1" y="259"/>
                  </a:lnTo>
                  <a:lnTo>
                    <a:pt x="10" y="232"/>
                  </a:lnTo>
                  <a:lnTo>
                    <a:pt x="25" y="211"/>
                  </a:lnTo>
                  <a:lnTo>
                    <a:pt x="45" y="193"/>
                  </a:lnTo>
                  <a:lnTo>
                    <a:pt x="68" y="180"/>
                  </a:lnTo>
                  <a:lnTo>
                    <a:pt x="94" y="171"/>
                  </a:lnTo>
                  <a:lnTo>
                    <a:pt x="124" y="169"/>
                  </a:lnTo>
                  <a:lnTo>
                    <a:pt x="188" y="169"/>
                  </a:lnTo>
                  <a:lnTo>
                    <a:pt x="218" y="171"/>
                  </a:lnTo>
                  <a:lnTo>
                    <a:pt x="247" y="180"/>
                  </a:lnTo>
                  <a:lnTo>
                    <a:pt x="273" y="191"/>
                  </a:lnTo>
                  <a:lnTo>
                    <a:pt x="292" y="207"/>
                  </a:lnTo>
                  <a:lnTo>
                    <a:pt x="292" y="0"/>
                  </a:lnTo>
                  <a:lnTo>
                    <a:pt x="359" y="0"/>
                  </a:lnTo>
                  <a:lnTo>
                    <a:pt x="359" y="617"/>
                  </a:lnTo>
                  <a:lnTo>
                    <a:pt x="300" y="617"/>
                  </a:lnTo>
                  <a:close/>
                  <a:moveTo>
                    <a:pt x="292" y="256"/>
                  </a:moveTo>
                  <a:lnTo>
                    <a:pt x="274" y="247"/>
                  </a:lnTo>
                  <a:lnTo>
                    <a:pt x="249" y="238"/>
                  </a:lnTo>
                  <a:lnTo>
                    <a:pt x="217" y="231"/>
                  </a:lnTo>
                  <a:lnTo>
                    <a:pt x="180" y="229"/>
                  </a:lnTo>
                  <a:lnTo>
                    <a:pt x="117" y="229"/>
                  </a:lnTo>
                  <a:lnTo>
                    <a:pt x="106" y="229"/>
                  </a:lnTo>
                  <a:lnTo>
                    <a:pt x="94" y="232"/>
                  </a:lnTo>
                  <a:lnTo>
                    <a:pt x="83" y="240"/>
                  </a:lnTo>
                  <a:lnTo>
                    <a:pt x="74" y="252"/>
                  </a:lnTo>
                  <a:lnTo>
                    <a:pt x="68" y="268"/>
                  </a:lnTo>
                  <a:lnTo>
                    <a:pt x="66" y="290"/>
                  </a:lnTo>
                  <a:lnTo>
                    <a:pt x="66" y="512"/>
                  </a:lnTo>
                  <a:lnTo>
                    <a:pt x="68" y="534"/>
                  </a:lnTo>
                  <a:lnTo>
                    <a:pt x="77" y="550"/>
                  </a:lnTo>
                  <a:lnTo>
                    <a:pt x="88" y="559"/>
                  </a:lnTo>
                  <a:lnTo>
                    <a:pt x="101" y="564"/>
                  </a:lnTo>
                  <a:lnTo>
                    <a:pt x="113" y="566"/>
                  </a:lnTo>
                  <a:lnTo>
                    <a:pt x="128" y="566"/>
                  </a:lnTo>
                  <a:lnTo>
                    <a:pt x="179" y="566"/>
                  </a:lnTo>
                  <a:lnTo>
                    <a:pt x="218" y="564"/>
                  </a:lnTo>
                  <a:lnTo>
                    <a:pt x="249" y="561"/>
                  </a:lnTo>
                  <a:lnTo>
                    <a:pt x="274" y="555"/>
                  </a:lnTo>
                  <a:lnTo>
                    <a:pt x="292" y="552"/>
                  </a:lnTo>
                  <a:lnTo>
                    <a:pt x="292" y="256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2" name="Freeform 144"/>
            <p:cNvSpPr>
              <a:spLocks noChangeAspect="1"/>
            </p:cNvSpPr>
            <p:nvPr/>
          </p:nvSpPr>
          <p:spPr bwMode="auto">
            <a:xfrm>
              <a:off x="6630" y="9905"/>
              <a:ext cx="296" cy="569"/>
            </a:xfrm>
            <a:custGeom>
              <a:avLst/>
              <a:gdLst>
                <a:gd name="T0" fmla="*/ 199 w 296"/>
                <a:gd name="T1" fmla="*/ 569 h 569"/>
                <a:gd name="T2" fmla="*/ 168 w 296"/>
                <a:gd name="T3" fmla="*/ 567 h 569"/>
                <a:gd name="T4" fmla="*/ 141 w 296"/>
                <a:gd name="T5" fmla="*/ 563 h 569"/>
                <a:gd name="T6" fmla="*/ 119 w 296"/>
                <a:gd name="T7" fmla="*/ 554 h 569"/>
                <a:gd name="T8" fmla="*/ 101 w 296"/>
                <a:gd name="T9" fmla="*/ 543 h 569"/>
                <a:gd name="T10" fmla="*/ 89 w 296"/>
                <a:gd name="T11" fmla="*/ 525 h 569"/>
                <a:gd name="T12" fmla="*/ 79 w 296"/>
                <a:gd name="T13" fmla="*/ 504 h 569"/>
                <a:gd name="T14" fmla="*/ 78 w 296"/>
                <a:gd name="T15" fmla="*/ 475 h 569"/>
                <a:gd name="T16" fmla="*/ 78 w 296"/>
                <a:gd name="T17" fmla="*/ 182 h 569"/>
                <a:gd name="T18" fmla="*/ 0 w 296"/>
                <a:gd name="T19" fmla="*/ 182 h 569"/>
                <a:gd name="T20" fmla="*/ 0 w 296"/>
                <a:gd name="T21" fmla="*/ 132 h 569"/>
                <a:gd name="T22" fmla="*/ 78 w 296"/>
                <a:gd name="T23" fmla="*/ 132 h 569"/>
                <a:gd name="T24" fmla="*/ 78 w 296"/>
                <a:gd name="T25" fmla="*/ 9 h 569"/>
                <a:gd name="T26" fmla="*/ 145 w 296"/>
                <a:gd name="T27" fmla="*/ 0 h 569"/>
                <a:gd name="T28" fmla="*/ 145 w 296"/>
                <a:gd name="T29" fmla="*/ 132 h 569"/>
                <a:gd name="T30" fmla="*/ 296 w 296"/>
                <a:gd name="T31" fmla="*/ 132 h 569"/>
                <a:gd name="T32" fmla="*/ 296 w 296"/>
                <a:gd name="T33" fmla="*/ 182 h 569"/>
                <a:gd name="T34" fmla="*/ 145 w 296"/>
                <a:gd name="T35" fmla="*/ 182 h 569"/>
                <a:gd name="T36" fmla="*/ 145 w 296"/>
                <a:gd name="T37" fmla="*/ 464 h 569"/>
                <a:gd name="T38" fmla="*/ 145 w 296"/>
                <a:gd name="T39" fmla="*/ 475 h 569"/>
                <a:gd name="T40" fmla="*/ 146 w 296"/>
                <a:gd name="T41" fmla="*/ 487 h 569"/>
                <a:gd name="T42" fmla="*/ 150 w 296"/>
                <a:gd name="T43" fmla="*/ 496 h 569"/>
                <a:gd name="T44" fmla="*/ 157 w 296"/>
                <a:gd name="T45" fmla="*/ 505 h 569"/>
                <a:gd name="T46" fmla="*/ 170 w 296"/>
                <a:gd name="T47" fmla="*/ 511 h 569"/>
                <a:gd name="T48" fmla="*/ 186 w 296"/>
                <a:gd name="T49" fmla="*/ 513 h 569"/>
                <a:gd name="T50" fmla="*/ 296 w 296"/>
                <a:gd name="T51" fmla="*/ 513 h 569"/>
                <a:gd name="T52" fmla="*/ 296 w 296"/>
                <a:gd name="T53" fmla="*/ 551 h 569"/>
                <a:gd name="T54" fmla="*/ 277 w 296"/>
                <a:gd name="T55" fmla="*/ 558 h 569"/>
                <a:gd name="T56" fmla="*/ 251 w 296"/>
                <a:gd name="T57" fmla="*/ 563 h 569"/>
                <a:gd name="T58" fmla="*/ 224 w 296"/>
                <a:gd name="T59" fmla="*/ 567 h 569"/>
                <a:gd name="T60" fmla="*/ 199 w 296"/>
                <a:gd name="T61" fmla="*/ 569 h 56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96" h="569">
                  <a:moveTo>
                    <a:pt x="199" y="569"/>
                  </a:moveTo>
                  <a:lnTo>
                    <a:pt x="168" y="567"/>
                  </a:lnTo>
                  <a:lnTo>
                    <a:pt x="141" y="563"/>
                  </a:lnTo>
                  <a:lnTo>
                    <a:pt x="119" y="554"/>
                  </a:lnTo>
                  <a:lnTo>
                    <a:pt x="101" y="543"/>
                  </a:lnTo>
                  <a:lnTo>
                    <a:pt x="89" y="525"/>
                  </a:lnTo>
                  <a:lnTo>
                    <a:pt x="79" y="504"/>
                  </a:lnTo>
                  <a:lnTo>
                    <a:pt x="78" y="475"/>
                  </a:lnTo>
                  <a:lnTo>
                    <a:pt x="78" y="182"/>
                  </a:lnTo>
                  <a:lnTo>
                    <a:pt x="0" y="182"/>
                  </a:lnTo>
                  <a:lnTo>
                    <a:pt x="0" y="132"/>
                  </a:lnTo>
                  <a:lnTo>
                    <a:pt x="78" y="132"/>
                  </a:lnTo>
                  <a:lnTo>
                    <a:pt x="78" y="9"/>
                  </a:lnTo>
                  <a:lnTo>
                    <a:pt x="145" y="0"/>
                  </a:lnTo>
                  <a:lnTo>
                    <a:pt x="145" y="132"/>
                  </a:lnTo>
                  <a:lnTo>
                    <a:pt x="296" y="132"/>
                  </a:lnTo>
                  <a:lnTo>
                    <a:pt x="296" y="182"/>
                  </a:lnTo>
                  <a:lnTo>
                    <a:pt x="145" y="182"/>
                  </a:lnTo>
                  <a:lnTo>
                    <a:pt x="145" y="464"/>
                  </a:lnTo>
                  <a:lnTo>
                    <a:pt x="145" y="475"/>
                  </a:lnTo>
                  <a:lnTo>
                    <a:pt x="146" y="487"/>
                  </a:lnTo>
                  <a:lnTo>
                    <a:pt x="150" y="496"/>
                  </a:lnTo>
                  <a:lnTo>
                    <a:pt x="157" y="505"/>
                  </a:lnTo>
                  <a:lnTo>
                    <a:pt x="170" y="511"/>
                  </a:lnTo>
                  <a:lnTo>
                    <a:pt x="186" y="513"/>
                  </a:lnTo>
                  <a:lnTo>
                    <a:pt x="296" y="513"/>
                  </a:lnTo>
                  <a:lnTo>
                    <a:pt x="296" y="551"/>
                  </a:lnTo>
                  <a:lnTo>
                    <a:pt x="277" y="558"/>
                  </a:lnTo>
                  <a:lnTo>
                    <a:pt x="251" y="563"/>
                  </a:lnTo>
                  <a:lnTo>
                    <a:pt x="224" y="567"/>
                  </a:lnTo>
                  <a:lnTo>
                    <a:pt x="199" y="569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3" name="Freeform 145"/>
            <p:cNvSpPr>
              <a:spLocks noChangeAspect="1" noEditPoints="1"/>
            </p:cNvSpPr>
            <p:nvPr/>
          </p:nvSpPr>
          <p:spPr bwMode="auto">
            <a:xfrm>
              <a:off x="6923" y="9846"/>
              <a:ext cx="202" cy="803"/>
            </a:xfrm>
            <a:custGeom>
              <a:avLst/>
              <a:gdLst>
                <a:gd name="T0" fmla="*/ 67 w 202"/>
                <a:gd name="T1" fmla="*/ 803 h 803"/>
                <a:gd name="T2" fmla="*/ 56 w 202"/>
                <a:gd name="T3" fmla="*/ 803 h 803"/>
                <a:gd name="T4" fmla="*/ 40 w 202"/>
                <a:gd name="T5" fmla="*/ 801 h 803"/>
                <a:gd name="T6" fmla="*/ 20 w 202"/>
                <a:gd name="T7" fmla="*/ 799 h 803"/>
                <a:gd name="T8" fmla="*/ 0 w 202"/>
                <a:gd name="T9" fmla="*/ 794 h 803"/>
                <a:gd name="T10" fmla="*/ 0 w 202"/>
                <a:gd name="T11" fmla="*/ 747 h 803"/>
                <a:gd name="T12" fmla="*/ 54 w 202"/>
                <a:gd name="T13" fmla="*/ 747 h 803"/>
                <a:gd name="T14" fmla="*/ 78 w 202"/>
                <a:gd name="T15" fmla="*/ 747 h 803"/>
                <a:gd name="T16" fmla="*/ 96 w 202"/>
                <a:gd name="T17" fmla="*/ 743 h 803"/>
                <a:gd name="T18" fmla="*/ 110 w 202"/>
                <a:gd name="T19" fmla="*/ 736 h 803"/>
                <a:gd name="T20" fmla="*/ 121 w 202"/>
                <a:gd name="T21" fmla="*/ 727 h 803"/>
                <a:gd name="T22" fmla="*/ 130 w 202"/>
                <a:gd name="T23" fmla="*/ 711 h 803"/>
                <a:gd name="T24" fmla="*/ 134 w 202"/>
                <a:gd name="T25" fmla="*/ 689 h 803"/>
                <a:gd name="T26" fmla="*/ 135 w 202"/>
                <a:gd name="T27" fmla="*/ 660 h 803"/>
                <a:gd name="T28" fmla="*/ 135 w 202"/>
                <a:gd name="T29" fmla="*/ 178 h 803"/>
                <a:gd name="T30" fmla="*/ 202 w 202"/>
                <a:gd name="T31" fmla="*/ 178 h 803"/>
                <a:gd name="T32" fmla="*/ 202 w 202"/>
                <a:gd name="T33" fmla="*/ 664 h 803"/>
                <a:gd name="T34" fmla="*/ 201 w 202"/>
                <a:gd name="T35" fmla="*/ 700 h 803"/>
                <a:gd name="T36" fmla="*/ 193 w 202"/>
                <a:gd name="T37" fmla="*/ 730 h 803"/>
                <a:gd name="T38" fmla="*/ 181 w 202"/>
                <a:gd name="T39" fmla="*/ 754 h 803"/>
                <a:gd name="T40" fmla="*/ 166 w 202"/>
                <a:gd name="T41" fmla="*/ 772 h 803"/>
                <a:gd name="T42" fmla="*/ 146 w 202"/>
                <a:gd name="T43" fmla="*/ 786 h 803"/>
                <a:gd name="T44" fmla="*/ 123 w 202"/>
                <a:gd name="T45" fmla="*/ 795 h 803"/>
                <a:gd name="T46" fmla="*/ 96 w 202"/>
                <a:gd name="T47" fmla="*/ 801 h 803"/>
                <a:gd name="T48" fmla="*/ 67 w 202"/>
                <a:gd name="T49" fmla="*/ 803 h 803"/>
                <a:gd name="T50" fmla="*/ 135 w 202"/>
                <a:gd name="T51" fmla="*/ 84 h 803"/>
                <a:gd name="T52" fmla="*/ 135 w 202"/>
                <a:gd name="T53" fmla="*/ 0 h 803"/>
                <a:gd name="T54" fmla="*/ 202 w 202"/>
                <a:gd name="T55" fmla="*/ 0 h 803"/>
                <a:gd name="T56" fmla="*/ 202 w 202"/>
                <a:gd name="T57" fmla="*/ 84 h 803"/>
                <a:gd name="T58" fmla="*/ 135 w 202"/>
                <a:gd name="T59" fmla="*/ 84 h 80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2" h="803">
                  <a:moveTo>
                    <a:pt x="67" y="803"/>
                  </a:moveTo>
                  <a:lnTo>
                    <a:pt x="56" y="803"/>
                  </a:lnTo>
                  <a:lnTo>
                    <a:pt x="40" y="801"/>
                  </a:lnTo>
                  <a:lnTo>
                    <a:pt x="20" y="799"/>
                  </a:lnTo>
                  <a:lnTo>
                    <a:pt x="0" y="794"/>
                  </a:lnTo>
                  <a:lnTo>
                    <a:pt x="0" y="747"/>
                  </a:lnTo>
                  <a:lnTo>
                    <a:pt x="54" y="747"/>
                  </a:lnTo>
                  <a:lnTo>
                    <a:pt x="78" y="747"/>
                  </a:lnTo>
                  <a:lnTo>
                    <a:pt x="96" y="743"/>
                  </a:lnTo>
                  <a:lnTo>
                    <a:pt x="110" y="736"/>
                  </a:lnTo>
                  <a:lnTo>
                    <a:pt x="121" y="727"/>
                  </a:lnTo>
                  <a:lnTo>
                    <a:pt x="130" y="711"/>
                  </a:lnTo>
                  <a:lnTo>
                    <a:pt x="134" y="689"/>
                  </a:lnTo>
                  <a:lnTo>
                    <a:pt x="135" y="660"/>
                  </a:lnTo>
                  <a:lnTo>
                    <a:pt x="135" y="178"/>
                  </a:lnTo>
                  <a:lnTo>
                    <a:pt x="202" y="178"/>
                  </a:lnTo>
                  <a:lnTo>
                    <a:pt x="202" y="664"/>
                  </a:lnTo>
                  <a:lnTo>
                    <a:pt x="201" y="700"/>
                  </a:lnTo>
                  <a:lnTo>
                    <a:pt x="193" y="730"/>
                  </a:lnTo>
                  <a:lnTo>
                    <a:pt x="181" y="754"/>
                  </a:lnTo>
                  <a:lnTo>
                    <a:pt x="166" y="772"/>
                  </a:lnTo>
                  <a:lnTo>
                    <a:pt x="146" y="786"/>
                  </a:lnTo>
                  <a:lnTo>
                    <a:pt x="123" y="795"/>
                  </a:lnTo>
                  <a:lnTo>
                    <a:pt x="96" y="801"/>
                  </a:lnTo>
                  <a:lnTo>
                    <a:pt x="67" y="803"/>
                  </a:lnTo>
                  <a:close/>
                  <a:moveTo>
                    <a:pt x="135" y="84"/>
                  </a:moveTo>
                  <a:lnTo>
                    <a:pt x="135" y="0"/>
                  </a:lnTo>
                  <a:lnTo>
                    <a:pt x="202" y="0"/>
                  </a:lnTo>
                  <a:lnTo>
                    <a:pt x="202" y="84"/>
                  </a:lnTo>
                  <a:lnTo>
                    <a:pt x="135" y="8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4" name="Freeform 146"/>
            <p:cNvSpPr>
              <a:spLocks noChangeAspect="1"/>
            </p:cNvSpPr>
            <p:nvPr/>
          </p:nvSpPr>
          <p:spPr bwMode="auto">
            <a:xfrm>
              <a:off x="7221" y="10024"/>
              <a:ext cx="394" cy="617"/>
            </a:xfrm>
            <a:custGeom>
              <a:avLst/>
              <a:gdLst>
                <a:gd name="T0" fmla="*/ 168 w 394"/>
                <a:gd name="T1" fmla="*/ 617 h 617"/>
                <a:gd name="T2" fmla="*/ 103 w 394"/>
                <a:gd name="T3" fmla="*/ 617 h 617"/>
                <a:gd name="T4" fmla="*/ 174 w 394"/>
                <a:gd name="T5" fmla="*/ 432 h 617"/>
                <a:gd name="T6" fmla="*/ 0 w 394"/>
                <a:gd name="T7" fmla="*/ 0 h 617"/>
                <a:gd name="T8" fmla="*/ 72 w 394"/>
                <a:gd name="T9" fmla="*/ 0 h 617"/>
                <a:gd name="T10" fmla="*/ 206 w 394"/>
                <a:gd name="T11" fmla="*/ 345 h 617"/>
                <a:gd name="T12" fmla="*/ 208 w 394"/>
                <a:gd name="T13" fmla="*/ 345 h 617"/>
                <a:gd name="T14" fmla="*/ 329 w 394"/>
                <a:gd name="T15" fmla="*/ 0 h 617"/>
                <a:gd name="T16" fmla="*/ 394 w 394"/>
                <a:gd name="T17" fmla="*/ 0 h 617"/>
                <a:gd name="T18" fmla="*/ 168 w 394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4" h="617">
                  <a:moveTo>
                    <a:pt x="168" y="617"/>
                  </a:moveTo>
                  <a:lnTo>
                    <a:pt x="103" y="617"/>
                  </a:lnTo>
                  <a:lnTo>
                    <a:pt x="174" y="43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206" y="345"/>
                  </a:lnTo>
                  <a:lnTo>
                    <a:pt x="208" y="345"/>
                  </a:lnTo>
                  <a:lnTo>
                    <a:pt x="329" y="0"/>
                  </a:lnTo>
                  <a:lnTo>
                    <a:pt x="394" y="0"/>
                  </a:lnTo>
                  <a:lnTo>
                    <a:pt x="168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5" name="Rectangle 147"/>
            <p:cNvSpPr>
              <a:spLocks noChangeAspect="1" noChangeArrowheads="1"/>
            </p:cNvSpPr>
            <p:nvPr/>
          </p:nvSpPr>
          <p:spPr bwMode="auto">
            <a:xfrm>
              <a:off x="7714" y="9841"/>
              <a:ext cx="63" cy="619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defRPr/>
              </a:pPr>
              <a:endParaRPr lang="da-DK" altLang="da-DK" smtClean="0"/>
            </a:p>
          </p:txBody>
        </p:sp>
        <p:sp>
          <p:nvSpPr>
            <p:cNvPr id="1046" name="Rectangle 148"/>
            <p:cNvSpPr>
              <a:spLocks noChangeAspect="1" noChangeArrowheads="1"/>
            </p:cNvSpPr>
            <p:nvPr/>
          </p:nvSpPr>
          <p:spPr bwMode="auto">
            <a:xfrm>
              <a:off x="7934" y="9841"/>
              <a:ext cx="63" cy="619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defRPr/>
              </a:pPr>
              <a:endParaRPr lang="da-DK" altLang="da-DK" smtClean="0"/>
            </a:p>
          </p:txBody>
        </p:sp>
        <p:sp>
          <p:nvSpPr>
            <p:cNvPr id="1047" name="Freeform 149"/>
            <p:cNvSpPr>
              <a:spLocks noChangeAspect="1" noEditPoints="1"/>
            </p:cNvSpPr>
            <p:nvPr/>
          </p:nvSpPr>
          <p:spPr bwMode="auto">
            <a:xfrm>
              <a:off x="8112" y="10015"/>
              <a:ext cx="366" cy="459"/>
            </a:xfrm>
            <a:custGeom>
              <a:avLst/>
              <a:gdLst>
                <a:gd name="T0" fmla="*/ 304 w 366"/>
                <a:gd name="T1" fmla="*/ 439 h 459"/>
                <a:gd name="T2" fmla="*/ 302 w 366"/>
                <a:gd name="T3" fmla="*/ 422 h 459"/>
                <a:gd name="T4" fmla="*/ 299 w 366"/>
                <a:gd name="T5" fmla="*/ 406 h 459"/>
                <a:gd name="T6" fmla="*/ 273 w 366"/>
                <a:gd name="T7" fmla="*/ 437 h 459"/>
                <a:gd name="T8" fmla="*/ 230 w 366"/>
                <a:gd name="T9" fmla="*/ 455 h 459"/>
                <a:gd name="T10" fmla="*/ 114 w 366"/>
                <a:gd name="T11" fmla="*/ 459 h 459"/>
                <a:gd name="T12" fmla="*/ 55 w 366"/>
                <a:gd name="T13" fmla="*/ 446 h 459"/>
                <a:gd name="T14" fmla="*/ 15 w 366"/>
                <a:gd name="T15" fmla="*/ 412 h 459"/>
                <a:gd name="T16" fmla="*/ 0 w 366"/>
                <a:gd name="T17" fmla="*/ 359 h 459"/>
                <a:gd name="T18" fmla="*/ 4 w 366"/>
                <a:gd name="T19" fmla="*/ 276 h 459"/>
                <a:gd name="T20" fmla="*/ 26 w 366"/>
                <a:gd name="T21" fmla="*/ 228 h 459"/>
                <a:gd name="T22" fmla="*/ 67 w 366"/>
                <a:gd name="T23" fmla="*/ 199 h 459"/>
                <a:gd name="T24" fmla="*/ 125 w 366"/>
                <a:gd name="T25" fmla="*/ 190 h 459"/>
                <a:gd name="T26" fmla="*/ 290 w 366"/>
                <a:gd name="T27" fmla="*/ 116 h 459"/>
                <a:gd name="T28" fmla="*/ 281 w 366"/>
                <a:gd name="T29" fmla="*/ 81 h 459"/>
                <a:gd name="T30" fmla="*/ 257 w 366"/>
                <a:gd name="T31" fmla="*/ 65 h 459"/>
                <a:gd name="T32" fmla="*/ 219 w 366"/>
                <a:gd name="T33" fmla="*/ 60 h 459"/>
                <a:gd name="T34" fmla="*/ 29 w 366"/>
                <a:gd name="T35" fmla="*/ 20 h 459"/>
                <a:gd name="T36" fmla="*/ 80 w 366"/>
                <a:gd name="T37" fmla="*/ 4 h 459"/>
                <a:gd name="T38" fmla="*/ 134 w 366"/>
                <a:gd name="T39" fmla="*/ 0 h 459"/>
                <a:gd name="T40" fmla="*/ 254 w 366"/>
                <a:gd name="T41" fmla="*/ 2 h 459"/>
                <a:gd name="T42" fmla="*/ 299 w 366"/>
                <a:gd name="T43" fmla="*/ 13 h 459"/>
                <a:gd name="T44" fmla="*/ 335 w 366"/>
                <a:gd name="T45" fmla="*/ 38 h 459"/>
                <a:gd name="T46" fmla="*/ 353 w 366"/>
                <a:gd name="T47" fmla="*/ 81 h 459"/>
                <a:gd name="T48" fmla="*/ 357 w 366"/>
                <a:gd name="T49" fmla="*/ 303 h 459"/>
                <a:gd name="T50" fmla="*/ 358 w 366"/>
                <a:gd name="T51" fmla="*/ 385 h 459"/>
                <a:gd name="T52" fmla="*/ 366 w 366"/>
                <a:gd name="T53" fmla="*/ 448 h 459"/>
                <a:gd name="T54" fmla="*/ 290 w 366"/>
                <a:gd name="T55" fmla="*/ 240 h 459"/>
                <a:gd name="T56" fmla="*/ 109 w 366"/>
                <a:gd name="T57" fmla="*/ 242 h 459"/>
                <a:gd name="T58" fmla="*/ 78 w 366"/>
                <a:gd name="T59" fmla="*/ 258 h 459"/>
                <a:gd name="T60" fmla="*/ 67 w 366"/>
                <a:gd name="T61" fmla="*/ 298 h 459"/>
                <a:gd name="T62" fmla="*/ 71 w 366"/>
                <a:gd name="T63" fmla="*/ 370 h 459"/>
                <a:gd name="T64" fmla="*/ 93 w 366"/>
                <a:gd name="T65" fmla="*/ 395 h 459"/>
                <a:gd name="T66" fmla="*/ 127 w 366"/>
                <a:gd name="T67" fmla="*/ 403 h 459"/>
                <a:gd name="T68" fmla="*/ 236 w 366"/>
                <a:gd name="T69" fmla="*/ 401 h 459"/>
                <a:gd name="T70" fmla="*/ 266 w 366"/>
                <a:gd name="T71" fmla="*/ 388 h 459"/>
                <a:gd name="T72" fmla="*/ 286 w 366"/>
                <a:gd name="T73" fmla="*/ 356 h 459"/>
                <a:gd name="T74" fmla="*/ 290 w 366"/>
                <a:gd name="T75" fmla="*/ 240 h 4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6" h="459">
                  <a:moveTo>
                    <a:pt x="306" y="448"/>
                  </a:moveTo>
                  <a:lnTo>
                    <a:pt x="304" y="439"/>
                  </a:lnTo>
                  <a:lnTo>
                    <a:pt x="304" y="431"/>
                  </a:lnTo>
                  <a:lnTo>
                    <a:pt x="302" y="422"/>
                  </a:lnTo>
                  <a:lnTo>
                    <a:pt x="301" y="406"/>
                  </a:lnTo>
                  <a:lnTo>
                    <a:pt x="299" y="406"/>
                  </a:lnTo>
                  <a:lnTo>
                    <a:pt x="288" y="422"/>
                  </a:lnTo>
                  <a:lnTo>
                    <a:pt x="273" y="437"/>
                  </a:lnTo>
                  <a:lnTo>
                    <a:pt x="254" y="448"/>
                  </a:lnTo>
                  <a:lnTo>
                    <a:pt x="230" y="455"/>
                  </a:lnTo>
                  <a:lnTo>
                    <a:pt x="201" y="459"/>
                  </a:lnTo>
                  <a:lnTo>
                    <a:pt x="114" y="459"/>
                  </a:lnTo>
                  <a:lnTo>
                    <a:pt x="82" y="455"/>
                  </a:lnTo>
                  <a:lnTo>
                    <a:pt x="55" y="446"/>
                  </a:lnTo>
                  <a:lnTo>
                    <a:pt x="33" y="431"/>
                  </a:lnTo>
                  <a:lnTo>
                    <a:pt x="15" y="412"/>
                  </a:lnTo>
                  <a:lnTo>
                    <a:pt x="4" y="388"/>
                  </a:lnTo>
                  <a:lnTo>
                    <a:pt x="0" y="359"/>
                  </a:lnTo>
                  <a:lnTo>
                    <a:pt x="0" y="309"/>
                  </a:lnTo>
                  <a:lnTo>
                    <a:pt x="4" y="276"/>
                  </a:lnTo>
                  <a:lnTo>
                    <a:pt x="11" y="249"/>
                  </a:lnTo>
                  <a:lnTo>
                    <a:pt x="26" y="228"/>
                  </a:lnTo>
                  <a:lnTo>
                    <a:pt x="44" y="211"/>
                  </a:lnTo>
                  <a:lnTo>
                    <a:pt x="67" y="199"/>
                  </a:lnTo>
                  <a:lnTo>
                    <a:pt x="94" y="193"/>
                  </a:lnTo>
                  <a:lnTo>
                    <a:pt x="125" y="190"/>
                  </a:lnTo>
                  <a:lnTo>
                    <a:pt x="290" y="190"/>
                  </a:lnTo>
                  <a:lnTo>
                    <a:pt x="290" y="116"/>
                  </a:lnTo>
                  <a:lnTo>
                    <a:pt x="286" y="96"/>
                  </a:lnTo>
                  <a:lnTo>
                    <a:pt x="281" y="81"/>
                  </a:lnTo>
                  <a:lnTo>
                    <a:pt x="270" y="71"/>
                  </a:lnTo>
                  <a:lnTo>
                    <a:pt x="257" y="65"/>
                  </a:lnTo>
                  <a:lnTo>
                    <a:pt x="239" y="62"/>
                  </a:lnTo>
                  <a:lnTo>
                    <a:pt x="219" y="60"/>
                  </a:lnTo>
                  <a:lnTo>
                    <a:pt x="29" y="60"/>
                  </a:lnTo>
                  <a:lnTo>
                    <a:pt x="29" y="20"/>
                  </a:lnTo>
                  <a:lnTo>
                    <a:pt x="53" y="9"/>
                  </a:lnTo>
                  <a:lnTo>
                    <a:pt x="80" y="4"/>
                  </a:lnTo>
                  <a:lnTo>
                    <a:pt x="109" y="0"/>
                  </a:lnTo>
                  <a:lnTo>
                    <a:pt x="134" y="0"/>
                  </a:lnTo>
                  <a:lnTo>
                    <a:pt x="228" y="0"/>
                  </a:lnTo>
                  <a:lnTo>
                    <a:pt x="254" y="2"/>
                  </a:lnTo>
                  <a:lnTo>
                    <a:pt x="277" y="6"/>
                  </a:lnTo>
                  <a:lnTo>
                    <a:pt x="299" y="13"/>
                  </a:lnTo>
                  <a:lnTo>
                    <a:pt x="319" y="24"/>
                  </a:lnTo>
                  <a:lnTo>
                    <a:pt x="335" y="38"/>
                  </a:lnTo>
                  <a:lnTo>
                    <a:pt x="346" y="56"/>
                  </a:lnTo>
                  <a:lnTo>
                    <a:pt x="353" y="81"/>
                  </a:lnTo>
                  <a:lnTo>
                    <a:pt x="357" y="110"/>
                  </a:lnTo>
                  <a:lnTo>
                    <a:pt x="357" y="303"/>
                  </a:lnTo>
                  <a:lnTo>
                    <a:pt x="357" y="348"/>
                  </a:lnTo>
                  <a:lnTo>
                    <a:pt x="358" y="385"/>
                  </a:lnTo>
                  <a:lnTo>
                    <a:pt x="362" y="417"/>
                  </a:lnTo>
                  <a:lnTo>
                    <a:pt x="366" y="448"/>
                  </a:lnTo>
                  <a:lnTo>
                    <a:pt x="306" y="448"/>
                  </a:lnTo>
                  <a:close/>
                  <a:moveTo>
                    <a:pt x="290" y="240"/>
                  </a:moveTo>
                  <a:lnTo>
                    <a:pt x="131" y="240"/>
                  </a:lnTo>
                  <a:lnTo>
                    <a:pt x="109" y="242"/>
                  </a:lnTo>
                  <a:lnTo>
                    <a:pt x="91" y="249"/>
                  </a:lnTo>
                  <a:lnTo>
                    <a:pt x="78" y="258"/>
                  </a:lnTo>
                  <a:lnTo>
                    <a:pt x="71" y="275"/>
                  </a:lnTo>
                  <a:lnTo>
                    <a:pt x="67" y="298"/>
                  </a:lnTo>
                  <a:lnTo>
                    <a:pt x="67" y="350"/>
                  </a:lnTo>
                  <a:lnTo>
                    <a:pt x="71" y="370"/>
                  </a:lnTo>
                  <a:lnTo>
                    <a:pt x="80" y="385"/>
                  </a:lnTo>
                  <a:lnTo>
                    <a:pt x="93" y="395"/>
                  </a:lnTo>
                  <a:lnTo>
                    <a:pt x="109" y="401"/>
                  </a:lnTo>
                  <a:lnTo>
                    <a:pt x="127" y="403"/>
                  </a:lnTo>
                  <a:lnTo>
                    <a:pt x="217" y="403"/>
                  </a:lnTo>
                  <a:lnTo>
                    <a:pt x="236" y="401"/>
                  </a:lnTo>
                  <a:lnTo>
                    <a:pt x="252" y="397"/>
                  </a:lnTo>
                  <a:lnTo>
                    <a:pt x="266" y="388"/>
                  </a:lnTo>
                  <a:lnTo>
                    <a:pt x="279" y="374"/>
                  </a:lnTo>
                  <a:lnTo>
                    <a:pt x="286" y="356"/>
                  </a:lnTo>
                  <a:lnTo>
                    <a:pt x="290" y="330"/>
                  </a:lnTo>
                  <a:lnTo>
                    <a:pt x="290" y="240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8" name="Freeform 150"/>
            <p:cNvSpPr>
              <a:spLocks noChangeAspect="1"/>
            </p:cNvSpPr>
            <p:nvPr/>
          </p:nvSpPr>
          <p:spPr bwMode="auto">
            <a:xfrm>
              <a:off x="8617" y="10015"/>
              <a:ext cx="360" cy="448"/>
            </a:xfrm>
            <a:custGeom>
              <a:avLst/>
              <a:gdLst>
                <a:gd name="T0" fmla="*/ 293 w 360"/>
                <a:gd name="T1" fmla="*/ 448 h 448"/>
                <a:gd name="T2" fmla="*/ 293 w 360"/>
                <a:gd name="T3" fmla="*/ 107 h 448"/>
                <a:gd name="T4" fmla="*/ 289 w 360"/>
                <a:gd name="T5" fmla="*/ 87 h 448"/>
                <a:gd name="T6" fmla="*/ 280 w 360"/>
                <a:gd name="T7" fmla="*/ 74 h 448"/>
                <a:gd name="T8" fmla="*/ 267 w 360"/>
                <a:gd name="T9" fmla="*/ 67 h 448"/>
                <a:gd name="T10" fmla="*/ 253 w 360"/>
                <a:gd name="T11" fmla="*/ 62 h 448"/>
                <a:gd name="T12" fmla="*/ 237 w 360"/>
                <a:gd name="T13" fmla="*/ 60 h 448"/>
                <a:gd name="T14" fmla="*/ 168 w 360"/>
                <a:gd name="T15" fmla="*/ 60 h 448"/>
                <a:gd name="T16" fmla="*/ 136 w 360"/>
                <a:gd name="T17" fmla="*/ 62 h 448"/>
                <a:gd name="T18" fmla="*/ 107 w 360"/>
                <a:gd name="T19" fmla="*/ 65 h 448"/>
                <a:gd name="T20" fmla="*/ 83 w 360"/>
                <a:gd name="T21" fmla="*/ 69 h 448"/>
                <a:gd name="T22" fmla="*/ 67 w 360"/>
                <a:gd name="T23" fmla="*/ 72 h 448"/>
                <a:gd name="T24" fmla="*/ 67 w 360"/>
                <a:gd name="T25" fmla="*/ 448 h 448"/>
                <a:gd name="T26" fmla="*/ 0 w 360"/>
                <a:gd name="T27" fmla="*/ 448 h 448"/>
                <a:gd name="T28" fmla="*/ 0 w 360"/>
                <a:gd name="T29" fmla="*/ 9 h 448"/>
                <a:gd name="T30" fmla="*/ 63 w 360"/>
                <a:gd name="T31" fmla="*/ 9 h 448"/>
                <a:gd name="T32" fmla="*/ 67 w 360"/>
                <a:gd name="T33" fmla="*/ 40 h 448"/>
                <a:gd name="T34" fmla="*/ 92 w 360"/>
                <a:gd name="T35" fmla="*/ 22 h 448"/>
                <a:gd name="T36" fmla="*/ 121 w 360"/>
                <a:gd name="T37" fmla="*/ 9 h 448"/>
                <a:gd name="T38" fmla="*/ 152 w 360"/>
                <a:gd name="T39" fmla="*/ 2 h 448"/>
                <a:gd name="T40" fmla="*/ 183 w 360"/>
                <a:gd name="T41" fmla="*/ 0 h 448"/>
                <a:gd name="T42" fmla="*/ 249 w 360"/>
                <a:gd name="T43" fmla="*/ 0 h 448"/>
                <a:gd name="T44" fmla="*/ 275 w 360"/>
                <a:gd name="T45" fmla="*/ 2 h 448"/>
                <a:gd name="T46" fmla="*/ 296 w 360"/>
                <a:gd name="T47" fmla="*/ 6 h 448"/>
                <a:gd name="T48" fmla="*/ 318 w 360"/>
                <a:gd name="T49" fmla="*/ 15 h 448"/>
                <a:gd name="T50" fmla="*/ 334 w 360"/>
                <a:gd name="T51" fmla="*/ 29 h 448"/>
                <a:gd name="T52" fmla="*/ 349 w 360"/>
                <a:gd name="T53" fmla="*/ 47 h 448"/>
                <a:gd name="T54" fmla="*/ 358 w 360"/>
                <a:gd name="T55" fmla="*/ 71 h 448"/>
                <a:gd name="T56" fmla="*/ 360 w 360"/>
                <a:gd name="T57" fmla="*/ 98 h 448"/>
                <a:gd name="T58" fmla="*/ 360 w 360"/>
                <a:gd name="T59" fmla="*/ 448 h 448"/>
                <a:gd name="T60" fmla="*/ 293 w 360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0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6" y="62"/>
                  </a:lnTo>
                  <a:lnTo>
                    <a:pt x="107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0" y="98"/>
                  </a:lnTo>
                  <a:lnTo>
                    <a:pt x="360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9" name="Freeform 151"/>
            <p:cNvSpPr>
              <a:spLocks noChangeAspect="1" noEditPoints="1"/>
            </p:cNvSpPr>
            <p:nvPr/>
          </p:nvSpPr>
          <p:spPr bwMode="auto">
            <a:xfrm>
              <a:off x="9107" y="9846"/>
              <a:ext cx="361" cy="628"/>
            </a:xfrm>
            <a:custGeom>
              <a:avLst/>
              <a:gdLst>
                <a:gd name="T0" fmla="*/ 302 w 361"/>
                <a:gd name="T1" fmla="*/ 617 h 628"/>
                <a:gd name="T2" fmla="*/ 295 w 361"/>
                <a:gd name="T3" fmla="*/ 584 h 628"/>
                <a:gd name="T4" fmla="*/ 269 w 361"/>
                <a:gd name="T5" fmla="*/ 606 h 628"/>
                <a:gd name="T6" fmla="*/ 240 w 361"/>
                <a:gd name="T7" fmla="*/ 619 h 628"/>
                <a:gd name="T8" fmla="*/ 210 w 361"/>
                <a:gd name="T9" fmla="*/ 626 h 628"/>
                <a:gd name="T10" fmla="*/ 177 w 361"/>
                <a:gd name="T11" fmla="*/ 628 h 628"/>
                <a:gd name="T12" fmla="*/ 107 w 361"/>
                <a:gd name="T13" fmla="*/ 628 h 628"/>
                <a:gd name="T14" fmla="*/ 87 w 361"/>
                <a:gd name="T15" fmla="*/ 626 h 628"/>
                <a:gd name="T16" fmla="*/ 65 w 361"/>
                <a:gd name="T17" fmla="*/ 620 h 628"/>
                <a:gd name="T18" fmla="*/ 45 w 361"/>
                <a:gd name="T19" fmla="*/ 613 h 628"/>
                <a:gd name="T20" fmla="*/ 27 w 361"/>
                <a:gd name="T21" fmla="*/ 599 h 628"/>
                <a:gd name="T22" fmla="*/ 13 w 361"/>
                <a:gd name="T23" fmla="*/ 581 h 628"/>
                <a:gd name="T24" fmla="*/ 3 w 361"/>
                <a:gd name="T25" fmla="*/ 557 h 628"/>
                <a:gd name="T26" fmla="*/ 0 w 361"/>
                <a:gd name="T27" fmla="*/ 527 h 628"/>
                <a:gd name="T28" fmla="*/ 0 w 361"/>
                <a:gd name="T29" fmla="*/ 292 h 628"/>
                <a:gd name="T30" fmla="*/ 3 w 361"/>
                <a:gd name="T31" fmla="*/ 259 h 628"/>
                <a:gd name="T32" fmla="*/ 13 w 361"/>
                <a:gd name="T33" fmla="*/ 232 h 628"/>
                <a:gd name="T34" fmla="*/ 27 w 361"/>
                <a:gd name="T35" fmla="*/ 211 h 628"/>
                <a:gd name="T36" fmla="*/ 45 w 361"/>
                <a:gd name="T37" fmla="*/ 193 h 628"/>
                <a:gd name="T38" fmla="*/ 69 w 361"/>
                <a:gd name="T39" fmla="*/ 180 h 628"/>
                <a:gd name="T40" fmla="*/ 96 w 361"/>
                <a:gd name="T41" fmla="*/ 171 h 628"/>
                <a:gd name="T42" fmla="*/ 126 w 361"/>
                <a:gd name="T43" fmla="*/ 169 h 628"/>
                <a:gd name="T44" fmla="*/ 190 w 361"/>
                <a:gd name="T45" fmla="*/ 169 h 628"/>
                <a:gd name="T46" fmla="*/ 220 w 361"/>
                <a:gd name="T47" fmla="*/ 171 h 628"/>
                <a:gd name="T48" fmla="*/ 249 w 361"/>
                <a:gd name="T49" fmla="*/ 180 h 628"/>
                <a:gd name="T50" fmla="*/ 275 w 361"/>
                <a:gd name="T51" fmla="*/ 191 h 628"/>
                <a:gd name="T52" fmla="*/ 295 w 361"/>
                <a:gd name="T53" fmla="*/ 207 h 628"/>
                <a:gd name="T54" fmla="*/ 295 w 361"/>
                <a:gd name="T55" fmla="*/ 0 h 628"/>
                <a:gd name="T56" fmla="*/ 361 w 361"/>
                <a:gd name="T57" fmla="*/ 0 h 628"/>
                <a:gd name="T58" fmla="*/ 361 w 361"/>
                <a:gd name="T59" fmla="*/ 617 h 628"/>
                <a:gd name="T60" fmla="*/ 302 w 361"/>
                <a:gd name="T61" fmla="*/ 617 h 628"/>
                <a:gd name="T62" fmla="*/ 295 w 361"/>
                <a:gd name="T63" fmla="*/ 256 h 628"/>
                <a:gd name="T64" fmla="*/ 275 w 361"/>
                <a:gd name="T65" fmla="*/ 247 h 628"/>
                <a:gd name="T66" fmla="*/ 249 w 361"/>
                <a:gd name="T67" fmla="*/ 238 h 628"/>
                <a:gd name="T68" fmla="*/ 219 w 361"/>
                <a:gd name="T69" fmla="*/ 231 h 628"/>
                <a:gd name="T70" fmla="*/ 182 w 361"/>
                <a:gd name="T71" fmla="*/ 229 h 628"/>
                <a:gd name="T72" fmla="*/ 119 w 361"/>
                <a:gd name="T73" fmla="*/ 229 h 628"/>
                <a:gd name="T74" fmla="*/ 108 w 361"/>
                <a:gd name="T75" fmla="*/ 229 h 628"/>
                <a:gd name="T76" fmla="*/ 96 w 361"/>
                <a:gd name="T77" fmla="*/ 232 h 628"/>
                <a:gd name="T78" fmla="*/ 85 w 361"/>
                <a:gd name="T79" fmla="*/ 240 h 628"/>
                <a:gd name="T80" fmla="*/ 76 w 361"/>
                <a:gd name="T81" fmla="*/ 252 h 628"/>
                <a:gd name="T82" fmla="*/ 70 w 361"/>
                <a:gd name="T83" fmla="*/ 268 h 628"/>
                <a:gd name="T84" fmla="*/ 69 w 361"/>
                <a:gd name="T85" fmla="*/ 290 h 628"/>
                <a:gd name="T86" fmla="*/ 69 w 361"/>
                <a:gd name="T87" fmla="*/ 512 h 628"/>
                <a:gd name="T88" fmla="*/ 70 w 361"/>
                <a:gd name="T89" fmla="*/ 534 h 628"/>
                <a:gd name="T90" fmla="*/ 78 w 361"/>
                <a:gd name="T91" fmla="*/ 550 h 628"/>
                <a:gd name="T92" fmla="*/ 88 w 361"/>
                <a:gd name="T93" fmla="*/ 559 h 628"/>
                <a:gd name="T94" fmla="*/ 103 w 361"/>
                <a:gd name="T95" fmla="*/ 564 h 628"/>
                <a:gd name="T96" fmla="*/ 116 w 361"/>
                <a:gd name="T97" fmla="*/ 566 h 628"/>
                <a:gd name="T98" fmla="*/ 130 w 361"/>
                <a:gd name="T99" fmla="*/ 566 h 628"/>
                <a:gd name="T100" fmla="*/ 181 w 361"/>
                <a:gd name="T101" fmla="*/ 566 h 628"/>
                <a:gd name="T102" fmla="*/ 220 w 361"/>
                <a:gd name="T103" fmla="*/ 564 h 628"/>
                <a:gd name="T104" fmla="*/ 251 w 361"/>
                <a:gd name="T105" fmla="*/ 561 h 628"/>
                <a:gd name="T106" fmla="*/ 276 w 361"/>
                <a:gd name="T107" fmla="*/ 555 h 628"/>
                <a:gd name="T108" fmla="*/ 295 w 361"/>
                <a:gd name="T109" fmla="*/ 552 h 628"/>
                <a:gd name="T110" fmla="*/ 295 w 361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1" h="628">
                  <a:moveTo>
                    <a:pt x="302" y="617"/>
                  </a:moveTo>
                  <a:lnTo>
                    <a:pt x="295" y="584"/>
                  </a:lnTo>
                  <a:lnTo>
                    <a:pt x="269" y="606"/>
                  </a:lnTo>
                  <a:lnTo>
                    <a:pt x="240" y="619"/>
                  </a:lnTo>
                  <a:lnTo>
                    <a:pt x="210" y="626"/>
                  </a:lnTo>
                  <a:lnTo>
                    <a:pt x="177" y="628"/>
                  </a:lnTo>
                  <a:lnTo>
                    <a:pt x="107" y="628"/>
                  </a:lnTo>
                  <a:lnTo>
                    <a:pt x="87" y="626"/>
                  </a:lnTo>
                  <a:lnTo>
                    <a:pt x="65" y="620"/>
                  </a:lnTo>
                  <a:lnTo>
                    <a:pt x="45" y="613"/>
                  </a:lnTo>
                  <a:lnTo>
                    <a:pt x="27" y="599"/>
                  </a:lnTo>
                  <a:lnTo>
                    <a:pt x="13" y="581"/>
                  </a:lnTo>
                  <a:lnTo>
                    <a:pt x="3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3" y="259"/>
                  </a:lnTo>
                  <a:lnTo>
                    <a:pt x="13" y="232"/>
                  </a:lnTo>
                  <a:lnTo>
                    <a:pt x="27" y="211"/>
                  </a:lnTo>
                  <a:lnTo>
                    <a:pt x="45" y="193"/>
                  </a:lnTo>
                  <a:lnTo>
                    <a:pt x="69" y="180"/>
                  </a:lnTo>
                  <a:lnTo>
                    <a:pt x="96" y="171"/>
                  </a:lnTo>
                  <a:lnTo>
                    <a:pt x="126" y="169"/>
                  </a:lnTo>
                  <a:lnTo>
                    <a:pt x="190" y="169"/>
                  </a:lnTo>
                  <a:lnTo>
                    <a:pt x="220" y="171"/>
                  </a:lnTo>
                  <a:lnTo>
                    <a:pt x="249" y="180"/>
                  </a:lnTo>
                  <a:lnTo>
                    <a:pt x="275" y="191"/>
                  </a:lnTo>
                  <a:lnTo>
                    <a:pt x="295" y="207"/>
                  </a:lnTo>
                  <a:lnTo>
                    <a:pt x="295" y="0"/>
                  </a:lnTo>
                  <a:lnTo>
                    <a:pt x="361" y="0"/>
                  </a:lnTo>
                  <a:lnTo>
                    <a:pt x="361" y="617"/>
                  </a:lnTo>
                  <a:lnTo>
                    <a:pt x="302" y="617"/>
                  </a:lnTo>
                  <a:close/>
                  <a:moveTo>
                    <a:pt x="295" y="256"/>
                  </a:moveTo>
                  <a:lnTo>
                    <a:pt x="275" y="247"/>
                  </a:lnTo>
                  <a:lnTo>
                    <a:pt x="249" y="238"/>
                  </a:lnTo>
                  <a:lnTo>
                    <a:pt x="219" y="231"/>
                  </a:lnTo>
                  <a:lnTo>
                    <a:pt x="182" y="229"/>
                  </a:lnTo>
                  <a:lnTo>
                    <a:pt x="119" y="229"/>
                  </a:lnTo>
                  <a:lnTo>
                    <a:pt x="108" y="229"/>
                  </a:lnTo>
                  <a:lnTo>
                    <a:pt x="96" y="232"/>
                  </a:lnTo>
                  <a:lnTo>
                    <a:pt x="85" y="240"/>
                  </a:lnTo>
                  <a:lnTo>
                    <a:pt x="76" y="252"/>
                  </a:lnTo>
                  <a:lnTo>
                    <a:pt x="70" y="268"/>
                  </a:lnTo>
                  <a:lnTo>
                    <a:pt x="69" y="290"/>
                  </a:lnTo>
                  <a:lnTo>
                    <a:pt x="69" y="512"/>
                  </a:lnTo>
                  <a:lnTo>
                    <a:pt x="70" y="534"/>
                  </a:lnTo>
                  <a:lnTo>
                    <a:pt x="78" y="550"/>
                  </a:lnTo>
                  <a:lnTo>
                    <a:pt x="88" y="559"/>
                  </a:lnTo>
                  <a:lnTo>
                    <a:pt x="103" y="564"/>
                  </a:lnTo>
                  <a:lnTo>
                    <a:pt x="116" y="566"/>
                  </a:lnTo>
                  <a:lnTo>
                    <a:pt x="130" y="566"/>
                  </a:lnTo>
                  <a:lnTo>
                    <a:pt x="181" y="566"/>
                  </a:lnTo>
                  <a:lnTo>
                    <a:pt x="220" y="564"/>
                  </a:lnTo>
                  <a:lnTo>
                    <a:pt x="251" y="561"/>
                  </a:lnTo>
                  <a:lnTo>
                    <a:pt x="276" y="555"/>
                  </a:lnTo>
                  <a:lnTo>
                    <a:pt x="295" y="552"/>
                  </a:lnTo>
                  <a:lnTo>
                    <a:pt x="295" y="256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9pPr>
    </p:titleStyle>
    <p:bodyStyle>
      <a:lvl1pPr marL="271463" indent="-271463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98525" indent="-273050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</a:defRPr>
      </a:lvl2pPr>
      <a:lvl3pPr marL="1343025" indent="-180975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Font typeface="Wingdings" charset="2"/>
        <a:buChar char="§"/>
        <a:defRPr>
          <a:solidFill>
            <a:schemeClr val="tx1"/>
          </a:solidFill>
          <a:latin typeface="+mn-lt"/>
        </a:defRPr>
      </a:lvl3pPr>
      <a:lvl4pPr marL="1892300" indent="-182563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+mn-lt"/>
        </a:defRPr>
      </a:lvl4pPr>
      <a:lvl5pPr marL="2332038" indent="-176213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Font typeface="Wingdings" charset="2"/>
        <a:buChar char="§"/>
        <a:defRPr sz="1400">
          <a:solidFill>
            <a:schemeClr val="tx1"/>
          </a:solidFill>
          <a:latin typeface="+mn-lt"/>
        </a:defRPr>
      </a:lvl5pPr>
      <a:lvl6pPr marL="2789238" indent="-176213" algn="l" rtl="0" fontAlgn="base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3246438" indent="-176213" algn="l" rtl="0" fontAlgn="base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703638" indent="-176213" algn="l" rtl="0" fontAlgn="base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4160838" indent="-176213" algn="l" rtl="0" fontAlgn="base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est8.rm.dk/tilbud/brugerrad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region-midtjylland.23video.com/secret/75027169/adb59242d4e4c861e5617a7ab6a50d71" TargetMode="Externa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880" y="4262034"/>
            <a:ext cx="8083602" cy="2129308"/>
          </a:xfrm>
        </p:spPr>
        <p:txBody>
          <a:bodyPr/>
          <a:lstStyle/>
          <a:p>
            <a:pPr algn="ctr"/>
            <a:r>
              <a:rPr lang="da-DK" b="0" dirty="0" smtClean="0"/>
              <a:t>Brugerrådsmødet den 18. januar 2023</a:t>
            </a:r>
            <a:br>
              <a:rPr lang="da-DK" b="0" dirty="0" smtClean="0"/>
            </a:br>
            <a:r>
              <a:rPr lang="da-DK" sz="1600" b="0" dirty="0"/>
              <a:t/>
            </a:r>
            <a:br>
              <a:rPr lang="da-DK" sz="1600" b="0" dirty="0"/>
            </a:br>
            <a:r>
              <a:rPr lang="da-DK" sz="1400" b="0" dirty="0" smtClean="0"/>
              <a:t>Formøde 15.30-16.30</a:t>
            </a:r>
            <a:br>
              <a:rPr lang="da-DK" sz="1400" b="0" dirty="0" smtClean="0"/>
            </a:br>
            <a:r>
              <a:rPr lang="da-DK" sz="1400" b="0" dirty="0" smtClean="0"/>
              <a:t>Brugerrådsmøde 16.30-19.00</a:t>
            </a:r>
            <a:br>
              <a:rPr lang="da-DK" sz="1400" b="0" dirty="0" smtClean="0"/>
            </a:br>
            <a:r>
              <a:rPr lang="da-DK" sz="1400" b="0" dirty="0" smtClean="0"/>
              <a:t/>
            </a:r>
            <a:br>
              <a:rPr lang="da-DK" sz="1400" b="0" dirty="0" smtClean="0"/>
            </a:br>
            <a:r>
              <a:rPr lang="da-DK" sz="1100" b="0" dirty="0" smtClean="0"/>
              <a:t>Begge møder afholdes i møderum L120 Regionshospitalet Gødstrup</a:t>
            </a:r>
            <a:r>
              <a:rPr lang="da-DK" sz="1400" b="0" dirty="0" smtClean="0"/>
              <a:t/>
            </a:r>
            <a:br>
              <a:rPr lang="da-DK" sz="1400" b="0" dirty="0" smtClean="0"/>
            </a:br>
            <a:endParaRPr lang="da-DK" sz="1400" dirty="0"/>
          </a:p>
        </p:txBody>
      </p:sp>
      <p:pic>
        <p:nvPicPr>
          <p:cNvPr id="6" name="Pladsholder til billede 5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612" t="31137" r="3247" b="18685"/>
          <a:stretch/>
        </p:blipFill>
        <p:spPr>
          <a:xfrm>
            <a:off x="1450732" y="1916723"/>
            <a:ext cx="6224954" cy="21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22837"/>
            <a:ext cx="7197725" cy="1454823"/>
          </a:xfrm>
        </p:spPr>
        <p:txBody>
          <a:bodyPr/>
          <a:lstStyle/>
          <a:p>
            <a:r>
              <a:rPr lang="da-DK" sz="2400" dirty="0"/>
              <a:t>Rekruttering af nye medlemmer v. Finn Møller og Maiken Sand</a:t>
            </a:r>
            <a:br>
              <a:rPr lang="da-DK" sz="2400" dirty="0"/>
            </a:b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800" dirty="0" smtClean="0"/>
              <a:t>Kl. 17.00 </a:t>
            </a:r>
            <a:r>
              <a:rPr lang="da-DK" sz="1800" dirty="0"/>
              <a:t>– </a:t>
            </a:r>
            <a:r>
              <a:rPr lang="da-DK" sz="1800" dirty="0" smtClean="0"/>
              <a:t>17.35</a:t>
            </a:r>
            <a:endParaRPr lang="da-DK" sz="1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19138" y="1677660"/>
            <a:ext cx="7910032" cy="449136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da-DK" sz="1600" b="1" dirty="0" smtClean="0">
              <a:solidFill>
                <a:srgbClr val="3F301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da-DK" sz="1600" b="1" dirty="0">
              <a:solidFill>
                <a:srgbClr val="3F301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da-DK" sz="1600" b="1" dirty="0" smtClean="0">
              <a:solidFill>
                <a:srgbClr val="3F301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da-DK" sz="1600" b="1" dirty="0">
              <a:solidFill>
                <a:srgbClr val="3F301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da-DK" sz="1600" b="1" dirty="0" smtClean="0">
              <a:solidFill>
                <a:srgbClr val="3F301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da-DK" sz="1600" b="1" dirty="0">
              <a:solidFill>
                <a:srgbClr val="3F301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da-DK" sz="1600" b="1" dirty="0" smtClean="0">
              <a:solidFill>
                <a:srgbClr val="3F301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da-DK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da-DK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84715E"/>
              </a:buClr>
              <a:buNone/>
            </a:pPr>
            <a:endParaRPr lang="da-DK" sz="1600" dirty="0" smtClean="0">
              <a:solidFill>
                <a:srgbClr val="3F3018"/>
              </a:solidFill>
            </a:endParaRPr>
          </a:p>
          <a:p>
            <a:pPr marL="0" lvl="0" indent="0">
              <a:buClr>
                <a:srgbClr val="84715E"/>
              </a:buClr>
              <a:buNone/>
            </a:pPr>
            <a:endParaRPr lang="da-DK" sz="1600" dirty="0">
              <a:solidFill>
                <a:srgbClr val="3F3018"/>
              </a:solidFill>
            </a:endParaRPr>
          </a:p>
          <a:p>
            <a:pPr marL="625475" lvl="1" indent="0">
              <a:buClr>
                <a:srgbClr val="84715E"/>
              </a:buClr>
              <a:buNone/>
            </a:pPr>
            <a:endParaRPr lang="da-DK" sz="1200" i="1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84715E"/>
              </a:buClr>
              <a:buFont typeface="Wingdings" panose="05000000000000000000" pitchFamily="2" charset="2"/>
              <a:buChar char="Ø"/>
            </a:pPr>
            <a:endParaRPr lang="da-DK" sz="1200" i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625475" lvl="1" indent="0">
              <a:buClr>
                <a:srgbClr val="84715E"/>
              </a:buClr>
              <a:buNone/>
            </a:pPr>
            <a:endParaRPr lang="da-DK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dirty="0"/>
              <a:t>Regionshospitalet Gødstrup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93" y="1789049"/>
            <a:ext cx="7429500" cy="48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/>
          <p:cNvSpPr>
            <a:spLocks noGrp="1"/>
          </p:cNvSpPr>
          <p:nvPr>
            <p:ph type="pic" idx="11"/>
          </p:nvPr>
        </p:nvSpPr>
        <p:spPr>
          <a:xfrm>
            <a:off x="540071" y="2206973"/>
            <a:ext cx="2863600" cy="2139890"/>
          </a:xfrm>
        </p:spPr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71" y="1478163"/>
            <a:ext cx="7757373" cy="674824"/>
          </a:xfrm>
        </p:spPr>
        <p:txBody>
          <a:bodyPr/>
          <a:lstStyle/>
          <a:p>
            <a:r>
              <a:rPr lang="da-DK" dirty="0" smtClean="0"/>
              <a:t>Forslag til ”plakat” på udvalgte afdelinger</a:t>
            </a:r>
            <a:endParaRPr lang="en-US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2"/>
          </p:nvPr>
        </p:nvSpPr>
        <p:spPr>
          <a:xfrm>
            <a:off x="540071" y="4454847"/>
            <a:ext cx="7560984" cy="1295807"/>
          </a:xfrm>
        </p:spPr>
        <p:txBody>
          <a:bodyPr>
            <a:normAutofit fontScale="85000" lnSpcReduction="10000"/>
          </a:bodyPr>
          <a:lstStyle/>
          <a:p>
            <a:pPr marL="214255" indent="-214255">
              <a:buFont typeface="Arial" panose="020B0604020202020204" pitchFamily="34" charset="0"/>
              <a:buChar char="•"/>
            </a:pPr>
            <a:r>
              <a:rPr lang="da-DK" dirty="0" smtClean="0"/>
              <a:t>Vores </a:t>
            </a:r>
            <a:r>
              <a:rPr lang="da-DK" dirty="0"/>
              <a:t>Brugerråd er vores patienter og pårørendes </a:t>
            </a:r>
            <a:r>
              <a:rPr lang="da-DK" dirty="0" smtClean="0"/>
              <a:t>stemmer</a:t>
            </a:r>
            <a:r>
              <a:rPr lang="da-DK" dirty="0"/>
              <a:t> </a:t>
            </a:r>
            <a:r>
              <a:rPr lang="da-DK" dirty="0" smtClean="0"/>
              <a:t>i mange af de beslutninger, der har direkte betydning for alle, der bruger vores hospital. </a:t>
            </a:r>
          </a:p>
          <a:p>
            <a:pPr marL="214255" indent="-214255">
              <a:buFont typeface="Arial" panose="020B0604020202020204" pitchFamily="34" charset="0"/>
              <a:buChar char="•"/>
            </a:pPr>
            <a:r>
              <a:rPr lang="da-DK" dirty="0" smtClean="0"/>
              <a:t>Brugerrådet bliver ofte </a:t>
            </a:r>
            <a:r>
              <a:rPr lang="da-DK" dirty="0"/>
              <a:t>rådspurgt om </a:t>
            </a:r>
            <a:r>
              <a:rPr lang="da-DK" dirty="0" smtClean="0"/>
              <a:t>emner </a:t>
            </a:r>
            <a:r>
              <a:rPr lang="da-DK" dirty="0"/>
              <a:t>vedrørende indretningen og driften af hospitalet og har til opgave at sikre at </a:t>
            </a:r>
            <a:r>
              <a:rPr lang="da-DK" dirty="0" smtClean="0"/>
              <a:t>patienter og pårørendes </a:t>
            </a:r>
            <a:r>
              <a:rPr lang="da-DK" dirty="0"/>
              <a:t>behov og perspektiver belyses</a:t>
            </a:r>
            <a:r>
              <a:rPr lang="da-DK" dirty="0" smtClean="0"/>
              <a:t>.</a:t>
            </a:r>
          </a:p>
          <a:p>
            <a:pPr marL="214255" indent="-214255">
              <a:buFont typeface="Arial" panose="020B0604020202020204" pitchFamily="34" charset="0"/>
              <a:buChar char="•"/>
            </a:pPr>
            <a:r>
              <a:rPr lang="da-DK" dirty="0" smtClean="0"/>
              <a:t>I Brugerrådet deltager – ud over patienter og pårørende – også medarbejdere og hospitalsledelse.</a:t>
            </a:r>
          </a:p>
          <a:p>
            <a:pPr marL="214255" indent="-214255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 smtClean="0"/>
              <a:t>Kom til informationsmøde, og hør mere. Tilmelding hos kvalitetschef Birgitte Ostersen på biost@rm.dk</a:t>
            </a:r>
          </a:p>
          <a:p>
            <a:pPr marL="214255" indent="-214255">
              <a:buFont typeface="Arial" panose="020B0604020202020204" pitchFamily="34" charset="0"/>
              <a:buChar char="•"/>
            </a:pPr>
            <a:endParaRPr lang="da-DK" dirty="0"/>
          </a:p>
          <a:p>
            <a:pPr marL="214255" indent="-214255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pic>
        <p:nvPicPr>
          <p:cNvPr id="1026" name="Picture 2" descr="Brugerrådet i Regionshospitalet Gødstrup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1" y="2476932"/>
            <a:ext cx="2863600" cy="18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3492161" y="2408038"/>
            <a:ext cx="4535323" cy="170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99" b="1" dirty="0"/>
              <a:t>Brug din stemme som patient eller pårørende: </a:t>
            </a:r>
          </a:p>
          <a:p>
            <a:endParaRPr lang="da-DK" sz="2099" b="1" dirty="0"/>
          </a:p>
          <a:p>
            <a:r>
              <a:rPr lang="da-DK" sz="2099" b="1" dirty="0"/>
              <a:t>Bliv en del af brugerrådet på Regionshospitalet Gødstrup</a:t>
            </a:r>
            <a:endParaRPr lang="en-US" sz="2099" b="1" dirty="0"/>
          </a:p>
        </p:txBody>
      </p:sp>
      <p:sp>
        <p:nvSpPr>
          <p:cNvPr id="10" name="Tekstfelt 9"/>
          <p:cNvSpPr txBox="1"/>
          <p:nvPr/>
        </p:nvSpPr>
        <p:spPr>
          <a:xfrm>
            <a:off x="954540" y="3644968"/>
            <a:ext cx="1926244" cy="738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99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NYT BILLEDE</a:t>
            </a:r>
            <a:endParaRPr lang="en-US" sz="2099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5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Rekrutteringskampagne på Facebook</a:t>
            </a:r>
            <a:endParaRPr lang="en-US" dirty="0"/>
          </a:p>
        </p:txBody>
      </p:sp>
      <p:pic>
        <p:nvPicPr>
          <p:cNvPr id="8" name="Pladsholder til billede 7" descr="3 Ways To Enjoy 3D Effect Without The Glasses | 3DWiggle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4960" r="9787" b="27259"/>
          <a:stretch/>
        </p:blipFill>
        <p:spPr>
          <a:xfrm>
            <a:off x="5576503" y="4565718"/>
            <a:ext cx="1600859" cy="1349799"/>
          </a:xfrm>
        </p:spPr>
      </p:pic>
      <p:pic>
        <p:nvPicPr>
          <p:cNvPr id="1026" name="m_1651396383637991197Billede 2" descr="185a08575184cff3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"/>
          <a:stretch/>
        </p:blipFill>
        <p:spPr bwMode="auto">
          <a:xfrm>
            <a:off x="549017" y="2245460"/>
            <a:ext cx="1958482" cy="343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Billede 2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34" y="2241178"/>
            <a:ext cx="1943710" cy="367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5513062" y="2241177"/>
            <a:ext cx="1727742" cy="232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87" dirty="0"/>
              <a:t>Forslag til tekst om prøvesmagning af patientmad:  </a:t>
            </a:r>
          </a:p>
          <a:p>
            <a:endParaRPr lang="da-DK" sz="750" dirty="0"/>
          </a:p>
          <a:p>
            <a:r>
              <a:rPr lang="da-DK" sz="600" dirty="0"/>
              <a:t>Bliv en del af brugerrådet og gør en forskel på patienter og pårørende.</a:t>
            </a:r>
          </a:p>
          <a:p>
            <a:endParaRPr lang="da-DK" sz="600" dirty="0"/>
          </a:p>
          <a:p>
            <a:r>
              <a:rPr lang="da-DK" sz="600" dirty="0"/>
              <a:t>Vores Brugerråd er vores patienter og pårørendes stemmer, med direkte adgang til ledelsen på hospitalet.  </a:t>
            </a:r>
          </a:p>
          <a:p>
            <a:endParaRPr lang="da-DK" sz="600" dirty="0"/>
          </a:p>
          <a:p>
            <a:r>
              <a:rPr lang="da-DK" sz="600" dirty="0"/>
              <a:t>De bliver rådspurgt om mange emner vedrørende indretningen og driften af hospitalet og har til opgave at sikre at brugernes behov og perspektiver belyses.</a:t>
            </a:r>
          </a:p>
          <a:p>
            <a:endParaRPr lang="da-DK" sz="600" dirty="0"/>
          </a:p>
          <a:p>
            <a:r>
              <a:rPr lang="da-DK" sz="600" dirty="0"/>
              <a:t>De har også praktiske opgaver, som her hvor de prøvesmager de indlagte patienters mad. </a:t>
            </a:r>
          </a:p>
          <a:p>
            <a:endParaRPr lang="da-DK" sz="600" dirty="0"/>
          </a:p>
          <a:p>
            <a:r>
              <a:rPr lang="da-DK" sz="600" dirty="0"/>
              <a:t>Har du lyst til at være en del af vores brugerråd...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5776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286596" y="3116862"/>
            <a:ext cx="457081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1800" dirty="0">
                <a:hlinkClick r:id="rId2"/>
              </a:rPr>
              <a:t>Brugerråd - RH Gødstrup Patient (rm.dk)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36329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9137" y="388460"/>
            <a:ext cx="7197725" cy="914400"/>
          </a:xfrm>
        </p:spPr>
        <p:txBody>
          <a:bodyPr/>
          <a:lstStyle/>
          <a:p>
            <a:r>
              <a:rPr lang="da-DK" i="1" dirty="0" smtClean="0"/>
              <a:t>Referat af punkt om rekruttering af nye medlemmer</a:t>
            </a:r>
            <a:endParaRPr lang="da-DK" i="1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smtClean="0"/>
              <a:t> Hospitalsenheden VEST      </a:t>
            </a:r>
            <a:fld id="{E010E791-E0C8-C444-99EF-E6EFC945395A}" type="slidenum">
              <a:rPr lang="da-DK" altLang="da-DK" smtClean="0"/>
              <a:pPr/>
              <a:t>14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719136" y="2192785"/>
            <a:ext cx="7197725" cy="4010025"/>
          </a:xfrm>
        </p:spPr>
        <p:txBody>
          <a:bodyPr/>
          <a:lstStyle/>
          <a:p>
            <a:r>
              <a:rPr lang="da-DK" sz="1600" i="1" dirty="0" smtClean="0"/>
              <a:t>Brugerrådet spørger om, der har været overvejelser om </a:t>
            </a:r>
            <a:r>
              <a:rPr lang="da-DK" sz="1600" i="1" dirty="0"/>
              <a:t>et særskilt brugerråd for de unge under 30. </a:t>
            </a:r>
            <a:r>
              <a:rPr lang="da-DK" sz="1600" i="1" dirty="0" smtClean="0"/>
              <a:t>Det har der ikke.</a:t>
            </a:r>
          </a:p>
          <a:p>
            <a:r>
              <a:rPr lang="da-DK" sz="1600" i="1" dirty="0" smtClean="0"/>
              <a:t>Brugerrådet efterspørger </a:t>
            </a:r>
            <a:r>
              <a:rPr lang="da-DK" sz="1600" i="1" dirty="0"/>
              <a:t>et overblik over, hvad afdelingerne </a:t>
            </a:r>
            <a:r>
              <a:rPr lang="da-DK" sz="1600" i="1" dirty="0" smtClean="0"/>
              <a:t>har af Brugerråd eller lignende</a:t>
            </a:r>
          </a:p>
          <a:p>
            <a:r>
              <a:rPr lang="da-DK" sz="1600" i="1" dirty="0"/>
              <a:t>Der blev lavet en gennemgang af de foreløbige overvejelser om kampagne til rekruttering af nye medlemmer</a:t>
            </a:r>
            <a:r>
              <a:rPr lang="da-DK" sz="1600" i="1" dirty="0" smtClean="0"/>
              <a:t>.</a:t>
            </a:r>
          </a:p>
          <a:p>
            <a:r>
              <a:rPr lang="da-DK" sz="1600" i="1" dirty="0"/>
              <a:t>Forslag til at `plakater` kan komme på infoskærme eller på søjler i Foyeren, evt. også patienttablets. Kun blikfang tekst - resten på QR </a:t>
            </a:r>
            <a:r>
              <a:rPr lang="da-DK" sz="1600" i="1" dirty="0" smtClean="0"/>
              <a:t>kode</a:t>
            </a:r>
            <a:endParaRPr lang="da-DK" sz="1600" i="1" dirty="0"/>
          </a:p>
          <a:p>
            <a:r>
              <a:rPr lang="da-DK" sz="1600" i="1" dirty="0" smtClean="0"/>
              <a:t>Brugerrådet gør opmærksomhed </a:t>
            </a:r>
            <a:r>
              <a:rPr lang="da-DK" sz="1600" i="1" dirty="0"/>
              <a:t>på, at </a:t>
            </a:r>
            <a:endParaRPr lang="da-DK" sz="1600" i="1" dirty="0" smtClean="0"/>
          </a:p>
          <a:p>
            <a:pPr lvl="1"/>
            <a:r>
              <a:rPr lang="da-DK" sz="1200" i="1" dirty="0" smtClean="0"/>
              <a:t>vi på Brugerrådets nye hjemmeside skal være opmærksom på sprog og det visuelle, hvis vi skal ramme en yngre målgruppe</a:t>
            </a:r>
          </a:p>
          <a:p>
            <a:pPr lvl="1"/>
            <a:r>
              <a:rPr lang="da-DK" sz="1200" i="1" dirty="0" smtClean="0"/>
              <a:t>de ønsker at fremgå tydeligt på forsiden</a:t>
            </a:r>
          </a:p>
          <a:p>
            <a:pPr lvl="1"/>
            <a:r>
              <a:rPr lang="da-DK" sz="1200" i="1" dirty="0" smtClean="0"/>
              <a:t>de stiller spørgsmål ved, om Brugerrådet er bedst placeret under tilbud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680" y="1005459"/>
            <a:ext cx="1882345" cy="13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2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0996"/>
            <a:ext cx="8229600" cy="624625"/>
          </a:xfrm>
        </p:spPr>
        <p:txBody>
          <a:bodyPr/>
          <a:lstStyle/>
          <a:p>
            <a:r>
              <a:rPr lang="da-DK" sz="2400" dirty="0" smtClean="0">
                <a:ea typeface="Verdana"/>
                <a:cs typeface="Times New Roman"/>
              </a:rPr>
              <a:t>Seneste </a:t>
            </a:r>
            <a:r>
              <a:rPr lang="da-DK" sz="2400" dirty="0">
                <a:ea typeface="Verdana"/>
                <a:cs typeface="Times New Roman"/>
              </a:rPr>
              <a:t>nyt fra Gødstrup v. Rikke</a:t>
            </a:r>
            <a:endParaRPr lang="da-DK" sz="24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853569"/>
            <a:ext cx="4040188" cy="445864"/>
          </a:xfrm>
        </p:spPr>
        <p:txBody>
          <a:bodyPr/>
          <a:lstStyle/>
          <a:p>
            <a:r>
              <a:rPr lang="da-DK" sz="1800" dirty="0"/>
              <a:t>Kl. </a:t>
            </a:r>
            <a:r>
              <a:rPr lang="da-DK" sz="1800" dirty="0" smtClean="0"/>
              <a:t>17.35 </a:t>
            </a:r>
            <a:r>
              <a:rPr lang="da-DK" sz="1800" dirty="0"/>
              <a:t>– </a:t>
            </a:r>
            <a:r>
              <a:rPr lang="da-DK" sz="1800" dirty="0" smtClean="0"/>
              <a:t>18.00</a:t>
            </a:r>
            <a:endParaRPr lang="da-DK" sz="1800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05071" y="1721681"/>
            <a:ext cx="8181729" cy="4855911"/>
          </a:xfrm>
        </p:spPr>
        <p:txBody>
          <a:bodyPr/>
          <a:lstStyle/>
          <a:p>
            <a:pPr marL="0" indent="0">
              <a:buNone/>
            </a:pPr>
            <a:endParaRPr lang="da-DK" sz="1600" dirty="0"/>
          </a:p>
          <a:p>
            <a:r>
              <a:rPr lang="da-DK" sz="1600" b="1" dirty="0" smtClean="0"/>
              <a:t>Status Røntgen </a:t>
            </a:r>
            <a:r>
              <a:rPr lang="da-DK" sz="1600" b="1" dirty="0"/>
              <a:t>og </a:t>
            </a:r>
            <a:r>
              <a:rPr lang="da-DK" sz="1600" b="1" dirty="0" smtClean="0"/>
              <a:t>Skanning</a:t>
            </a:r>
          </a:p>
          <a:p>
            <a:pPr lvl="1"/>
            <a:r>
              <a:rPr lang="da-DK" sz="1400" b="1" dirty="0" smtClean="0"/>
              <a:t>Op til </a:t>
            </a:r>
            <a:r>
              <a:rPr lang="da-DK" sz="1400" dirty="0" smtClean="0"/>
              <a:t>200 ugers ventetid på MR skanninger på grund af </a:t>
            </a:r>
            <a:br>
              <a:rPr lang="da-DK" sz="1400" dirty="0" smtClean="0"/>
            </a:br>
            <a:r>
              <a:rPr lang="da-DK" sz="1400" dirty="0" smtClean="0"/>
              <a:t>personalemangel. Det betyder, at alle </a:t>
            </a:r>
            <a:r>
              <a:rPr lang="da-DK" sz="1400" dirty="0"/>
              <a:t>skannere ikke kan </a:t>
            </a: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 smtClean="0"/>
              <a:t>være </a:t>
            </a:r>
            <a:r>
              <a:rPr lang="da-DK" sz="1400" dirty="0"/>
              <a:t>åben så meget som vi kunne ønske </a:t>
            </a:r>
            <a:r>
              <a:rPr lang="da-DK" sz="1400" dirty="0" smtClean="0"/>
              <a:t>os.</a:t>
            </a:r>
          </a:p>
          <a:p>
            <a:pPr lvl="1"/>
            <a:r>
              <a:rPr lang="da-DK" sz="1400" dirty="0" smtClean="0"/>
              <a:t>Vi </a:t>
            </a:r>
            <a:r>
              <a:rPr lang="da-DK" sz="1400" dirty="0"/>
              <a:t>søger hele tiden nye folk. Radiografer dimitterer to gange om året, og vi søger op til dimissionen og ansætter også gerne gode folk inden endt </a:t>
            </a:r>
            <a:r>
              <a:rPr lang="da-DK" sz="1400" dirty="0" smtClean="0"/>
              <a:t>uddannelse.</a:t>
            </a:r>
          </a:p>
          <a:p>
            <a:pPr lvl="1"/>
            <a:r>
              <a:rPr lang="da-DK" sz="1400" dirty="0" smtClean="0"/>
              <a:t>Vi </a:t>
            </a:r>
            <a:r>
              <a:rPr lang="da-DK" sz="1400" dirty="0"/>
              <a:t>har gjort brug af en fleksibilitetsaftale, således at vi kan planlægge med frivillige </a:t>
            </a:r>
            <a:r>
              <a:rPr lang="da-DK" sz="1400" dirty="0" smtClean="0"/>
              <a:t>ekstravagter.</a:t>
            </a:r>
          </a:p>
          <a:p>
            <a:pPr lvl="1"/>
            <a:r>
              <a:rPr lang="da-DK" sz="1400" dirty="0" smtClean="0"/>
              <a:t>Vi </a:t>
            </a:r>
            <a:r>
              <a:rPr lang="da-DK" sz="1400" dirty="0"/>
              <a:t>sender rigtig mange henvisninger ud til privathospitalerne til skanning. Kvoterne til privathospitalerne styres fra Regionen og ændres løbende</a:t>
            </a:r>
            <a:r>
              <a:rPr lang="da-DK" sz="1400" dirty="0" smtClean="0"/>
              <a:t>.</a:t>
            </a:r>
          </a:p>
          <a:p>
            <a:pPr lvl="1"/>
            <a:r>
              <a:rPr lang="da-DK" sz="1400" dirty="0" smtClean="0"/>
              <a:t>Sideløbende ses på at minimere spild i afdelingen.</a:t>
            </a:r>
            <a:r>
              <a:rPr lang="da-DK" sz="1200" dirty="0" smtClean="0"/>
              <a:t/>
            </a:r>
            <a:br>
              <a:rPr lang="da-DK" sz="1200" dirty="0" smtClean="0"/>
            </a:br>
            <a:endParaRPr lang="da-DK" sz="1200" dirty="0" smtClean="0"/>
          </a:p>
          <a:p>
            <a:r>
              <a:rPr lang="da-DK" sz="1600" b="1" dirty="0" smtClean="0"/>
              <a:t>Status indgangsparti</a:t>
            </a:r>
          </a:p>
          <a:p>
            <a:pPr lvl="1"/>
            <a:r>
              <a:rPr lang="da-DK" sz="1400" dirty="0" smtClean="0"/>
              <a:t>Patientperspektivet – der er nu etableret en kontakt i Receptionen, så sidedøren kan åbnes herfra</a:t>
            </a:r>
          </a:p>
          <a:p>
            <a:pPr lvl="1"/>
            <a:r>
              <a:rPr lang="da-DK" sz="1400" dirty="0" smtClean="0"/>
              <a:t>Personaleperspektivet – der arbejdes pt med at afdække mulighed for at afhjælpe kulde og træk</a:t>
            </a:r>
            <a:r>
              <a:rPr lang="da-DK" sz="1200" b="1" dirty="0" smtClean="0"/>
              <a:t/>
            </a:r>
            <a:br>
              <a:rPr lang="da-DK" sz="1200" b="1" dirty="0" smtClean="0"/>
            </a:br>
            <a:endParaRPr lang="da-DK" sz="1200" b="1" dirty="0" smtClean="0"/>
          </a:p>
          <a:p>
            <a:r>
              <a:rPr lang="da-DK" sz="1600" b="1" dirty="0" smtClean="0"/>
              <a:t>Den </a:t>
            </a:r>
            <a:r>
              <a:rPr lang="da-DK" sz="1600" b="1" dirty="0"/>
              <a:t>digitale brugerrejse (</a:t>
            </a:r>
            <a:r>
              <a:rPr lang="da-DK" sz="1600" b="1" dirty="0" smtClean="0"/>
              <a:t>Finn)</a:t>
            </a:r>
            <a:br>
              <a:rPr lang="da-DK" sz="1600" b="1" dirty="0" smtClean="0"/>
            </a:br>
            <a:endParaRPr lang="da-DK" sz="1600" b="1" dirty="0" smtClean="0"/>
          </a:p>
          <a:p>
            <a:endParaRPr lang="da-DK" sz="1600" b="1" dirty="0">
              <a:solidFill>
                <a:srgbClr val="3F3018"/>
              </a:solidFill>
              <a:ea typeface="Verdana"/>
              <a:cs typeface="Times New Roman"/>
            </a:endParaRPr>
          </a:p>
          <a:p>
            <a:pPr marL="0" indent="0">
              <a:buNone/>
            </a:pPr>
            <a:endParaRPr lang="da-DK" sz="1000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dirty="0" smtClean="0"/>
              <a:t>Regionshospitalet Gødstrup</a:t>
            </a:r>
            <a:endParaRPr lang="da-DK" alt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273" y="735621"/>
            <a:ext cx="2338465" cy="15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719138" y="921120"/>
            <a:ext cx="7197725" cy="914400"/>
          </a:xfrm>
        </p:spPr>
        <p:txBody>
          <a:bodyPr/>
          <a:lstStyle/>
          <a:p>
            <a:r>
              <a:rPr lang="da-DK" sz="2400" dirty="0"/>
              <a:t>Hvilke tiltag arbejder afdelingerne med for at afhjælpe sygeplejemanglen?</a:t>
            </a:r>
          </a:p>
        </p:txBody>
      </p:sp>
      <p:pic>
        <p:nvPicPr>
          <p:cNvPr id="16" name="Pladsholder til indhold 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2479" y="3447926"/>
            <a:ext cx="2838450" cy="1609725"/>
          </a:xfrm>
          <a:prstGeom prst="rect">
            <a:avLst/>
          </a:prstGeom>
        </p:spPr>
      </p:pic>
      <p:sp>
        <p:nvSpPr>
          <p:cNvPr id="7" name="Pladsholder til sidefod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dirty="0"/>
              <a:t> Regionshospitalet Gødstrup</a:t>
            </a:r>
          </a:p>
          <a:p>
            <a:endParaRPr lang="da-DK" altLang="da-DK" dirty="0"/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348" y="2389203"/>
            <a:ext cx="28670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45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719138" y="839788"/>
            <a:ext cx="7197725" cy="798512"/>
          </a:xfrm>
        </p:spPr>
        <p:txBody>
          <a:bodyPr/>
          <a:lstStyle/>
          <a:p>
            <a:r>
              <a:rPr lang="da-DK" altLang="da-DK" smtClean="0"/>
              <a:t>Akutafdelingen</a:t>
            </a:r>
          </a:p>
        </p:txBody>
      </p:sp>
      <p:sp>
        <p:nvSpPr>
          <p:cNvPr id="512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altLang="da-DK" dirty="0" smtClean="0"/>
              <a:t>Vi er i HL enige med lægerne i Akutafdelingen i presserende behov for holdbar plan. </a:t>
            </a:r>
          </a:p>
          <a:p>
            <a:r>
              <a:rPr lang="da-DK" altLang="da-DK" dirty="0" smtClean="0"/>
              <a:t>Genkendeligt billede fra øvrige hospitaler nationalt</a:t>
            </a:r>
          </a:p>
          <a:p>
            <a:r>
              <a:rPr lang="da-DK" altLang="da-DK" dirty="0" smtClean="0"/>
              <a:t>Plan med 7 spor der skal arbejdes med </a:t>
            </a:r>
          </a:p>
          <a:p>
            <a:r>
              <a:rPr lang="da-DK" altLang="da-DK" dirty="0" smtClean="0"/>
              <a:t>Vi er ikke i tvivl om alvoren men i </a:t>
            </a:r>
            <a:r>
              <a:rPr lang="da-DK" altLang="da-DK" dirty="0" err="1" smtClean="0"/>
              <a:t>fht</a:t>
            </a:r>
            <a:r>
              <a:rPr lang="da-DK" altLang="da-DK" dirty="0" smtClean="0"/>
              <a:t> dødsfald og ventetid i ambulance, har vi ikke data der kan bekræfte det</a:t>
            </a:r>
          </a:p>
          <a:p>
            <a:r>
              <a:rPr lang="da-DK" altLang="da-DK" dirty="0" smtClean="0"/>
              <a:t>Hvordan gør vi patienterne trygge?</a:t>
            </a:r>
          </a:p>
        </p:txBody>
      </p:sp>
      <p:sp>
        <p:nvSpPr>
          <p:cNvPr id="5124" name="Pladsholder til sidefod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a-DK" altLang="da-DK" sz="900" smtClean="0">
                <a:solidFill>
                  <a:schemeClr val="accent1"/>
                </a:solidFill>
              </a:rPr>
              <a:t>Regionshospitalet Gødstrup  ▪  www.godstrup.dk</a:t>
            </a:r>
          </a:p>
        </p:txBody>
      </p:sp>
    </p:spTree>
    <p:extLst>
      <p:ext uri="{BB962C8B-B14F-4D97-AF65-F5344CB8AC3E}">
        <p14:creationId xmlns:p14="http://schemas.microsoft.com/office/powerpoint/2010/main" val="1201413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9138" y="335194"/>
            <a:ext cx="7197725" cy="914400"/>
          </a:xfrm>
        </p:spPr>
        <p:txBody>
          <a:bodyPr/>
          <a:lstStyle/>
          <a:p>
            <a:r>
              <a:rPr lang="da-DK" i="1" dirty="0" smtClean="0"/>
              <a:t>Referat af punkt om seneste nyt fra Gødstrup</a:t>
            </a:r>
            <a:endParaRPr lang="da-DK" i="1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smtClean="0"/>
              <a:t> Hospitalsenheden VEST      </a:t>
            </a:r>
            <a:fld id="{E010E791-E0C8-C444-99EF-E6EFC945395A}" type="slidenum">
              <a:rPr lang="da-DK" altLang="da-DK" smtClean="0"/>
              <a:pPr/>
              <a:t>18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600" i="1" dirty="0" smtClean="0"/>
              <a:t>Rikke gav en status på aktuelle sager fra Gødstrup</a:t>
            </a:r>
          </a:p>
          <a:p>
            <a:r>
              <a:rPr lang="da-DK" sz="1600" i="1" dirty="0"/>
              <a:t>Ift. Røntgen og Skanning fortælles der bl.a. om regionale initiativer ift. </a:t>
            </a:r>
            <a:r>
              <a:rPr lang="da-DK" sz="1600" i="1" dirty="0" smtClean="0"/>
              <a:t>etablering af en fælles regional </a:t>
            </a:r>
            <a:r>
              <a:rPr lang="da-DK" sz="1600" i="1" dirty="0"/>
              <a:t>beskriverenhed. </a:t>
            </a:r>
            <a:r>
              <a:rPr lang="da-DK" sz="1600" i="1" dirty="0" smtClean="0"/>
              <a:t/>
            </a:r>
            <a:br>
              <a:rPr lang="da-DK" sz="1600" i="1" dirty="0" smtClean="0"/>
            </a:br>
            <a:r>
              <a:rPr lang="da-DK" sz="1600" i="1" dirty="0" smtClean="0"/>
              <a:t>De </a:t>
            </a:r>
            <a:r>
              <a:rPr lang="da-DK" sz="1600" i="1" dirty="0"/>
              <a:t>akutte </a:t>
            </a:r>
            <a:r>
              <a:rPr lang="da-DK" sz="1600" i="1" dirty="0" smtClean="0"/>
              <a:t>skanninger venter </a:t>
            </a:r>
            <a:r>
              <a:rPr lang="da-DK" sz="1600" i="1" dirty="0"/>
              <a:t>selvfølgelig </a:t>
            </a:r>
            <a:r>
              <a:rPr lang="da-DK" sz="1600" i="1" dirty="0" smtClean="0"/>
              <a:t>ikke.</a:t>
            </a:r>
          </a:p>
          <a:p>
            <a:r>
              <a:rPr lang="da-DK" sz="1600" i="1" dirty="0"/>
              <a:t>Ift. Indgangsparti er der flere input </a:t>
            </a:r>
            <a:r>
              <a:rPr lang="da-DK" sz="1600" i="1" dirty="0" smtClean="0"/>
              <a:t>til, </a:t>
            </a:r>
            <a:r>
              <a:rPr lang="da-DK" sz="1600" i="1" dirty="0"/>
              <a:t>at det ikke </a:t>
            </a:r>
            <a:r>
              <a:rPr lang="da-DK" sz="1600" i="1" dirty="0" smtClean="0"/>
              <a:t>fungerer. Der </a:t>
            </a:r>
            <a:r>
              <a:rPr lang="da-DK" sz="1600" i="1" dirty="0"/>
              <a:t>kan være et behov </a:t>
            </a:r>
            <a:r>
              <a:rPr lang="da-DK" sz="1600" i="1" dirty="0" smtClean="0"/>
              <a:t>for, </a:t>
            </a:r>
            <a:r>
              <a:rPr lang="da-DK" sz="1600" i="1" dirty="0"/>
              <a:t>at patienterne selv kan åbne </a:t>
            </a:r>
            <a:r>
              <a:rPr lang="da-DK" sz="1600" i="1" dirty="0" smtClean="0"/>
              <a:t>sidedøren.</a:t>
            </a:r>
          </a:p>
          <a:p>
            <a:r>
              <a:rPr lang="da-DK" sz="1600" i="1" dirty="0" smtClean="0"/>
              <a:t>Ift. tiltag </a:t>
            </a:r>
            <a:r>
              <a:rPr lang="da-DK" sz="1600" i="1" dirty="0"/>
              <a:t>for at afhjælpe personalemangel </a:t>
            </a:r>
            <a:endParaRPr lang="da-DK" sz="1600" i="1" dirty="0" smtClean="0"/>
          </a:p>
          <a:p>
            <a:pPr lvl="1"/>
            <a:r>
              <a:rPr lang="da-DK" sz="1200" i="1" dirty="0"/>
              <a:t>D</a:t>
            </a:r>
            <a:r>
              <a:rPr lang="da-DK" sz="1200" i="1" dirty="0" smtClean="0"/>
              <a:t>er er mange </a:t>
            </a:r>
            <a:r>
              <a:rPr lang="da-DK" sz="1200" i="1" dirty="0"/>
              <a:t>initiativer i gang, og </a:t>
            </a:r>
            <a:r>
              <a:rPr lang="da-DK" sz="1200" i="1" dirty="0" smtClean="0"/>
              <a:t>vi begynder så småt at </a:t>
            </a:r>
            <a:r>
              <a:rPr lang="da-DK" sz="1200" i="1" dirty="0"/>
              <a:t>kunne </a:t>
            </a:r>
            <a:r>
              <a:rPr lang="da-DK" sz="1200" i="1" dirty="0" smtClean="0"/>
              <a:t>genåbne </a:t>
            </a:r>
            <a:r>
              <a:rPr lang="da-DK" sz="1200" i="1" dirty="0"/>
              <a:t>senge. Seneste status viser en stigende antal ansatte, eksempelvis har medicinsk afdeling lykkedes med at rekruttere 30 nye siden november. </a:t>
            </a:r>
            <a:endParaRPr lang="da-DK" sz="1200" i="1" dirty="0" smtClean="0"/>
          </a:p>
          <a:p>
            <a:pPr lvl="1"/>
            <a:r>
              <a:rPr lang="da-DK" sz="1200" i="1" dirty="0" smtClean="0"/>
              <a:t>Vi </a:t>
            </a:r>
            <a:r>
              <a:rPr lang="da-DK" sz="1200" i="1" dirty="0"/>
              <a:t>ser også på, hvordan andre faggrupper kan hjælpe med opgaver ind i teamet omkring patienten. Hjælpekorpset er på vej til at blive taget </a:t>
            </a:r>
            <a:r>
              <a:rPr lang="da-DK" sz="1200" i="1" dirty="0" smtClean="0"/>
              <a:t>i </a:t>
            </a:r>
            <a:r>
              <a:rPr lang="da-DK" sz="1200" i="1" dirty="0"/>
              <a:t>brug udover COVID afsnittet. </a:t>
            </a:r>
            <a:endParaRPr lang="da-DK" sz="1200" i="1" dirty="0" smtClean="0"/>
          </a:p>
          <a:p>
            <a:pPr lvl="1"/>
            <a:r>
              <a:rPr lang="da-DK" sz="1200" i="1" dirty="0" smtClean="0"/>
              <a:t>Fokus </a:t>
            </a:r>
            <a:r>
              <a:rPr lang="da-DK" sz="1200" i="1" dirty="0"/>
              <a:t>på gode </a:t>
            </a:r>
            <a:r>
              <a:rPr lang="da-DK" sz="1200" i="1" dirty="0" smtClean="0"/>
              <a:t>introstillinger.</a:t>
            </a:r>
          </a:p>
          <a:p>
            <a:pPr lvl="1"/>
            <a:r>
              <a:rPr lang="da-DK" sz="1200" i="1" dirty="0" smtClean="0"/>
              <a:t>Formidling </a:t>
            </a:r>
            <a:r>
              <a:rPr lang="da-DK" sz="1200" i="1" dirty="0"/>
              <a:t>af arbejdsmiljøet og indsatser for dette viser sig at være vigtigt for nye og derfor </a:t>
            </a:r>
            <a:r>
              <a:rPr lang="da-DK" sz="1200" i="1" dirty="0" smtClean="0"/>
              <a:t>er der fokus </a:t>
            </a:r>
            <a:r>
              <a:rPr lang="da-DK" sz="1200" i="1" dirty="0"/>
              <a:t>på </a:t>
            </a:r>
            <a:r>
              <a:rPr lang="da-DK" sz="1200" i="1" dirty="0" smtClean="0"/>
              <a:t>dette samt formidling </a:t>
            </a:r>
            <a:r>
              <a:rPr lang="da-DK" sz="1200" i="1" dirty="0"/>
              <a:t>af de gode </a:t>
            </a:r>
            <a:r>
              <a:rPr lang="da-DK" sz="1200" i="1" dirty="0" smtClean="0"/>
              <a:t>historier.</a:t>
            </a:r>
          </a:p>
          <a:p>
            <a:r>
              <a:rPr lang="da-DK" sz="1600" i="1" dirty="0" smtClean="0"/>
              <a:t>Ift. Akutafdelingen blev der givet en kort status på den aktuelle sag om pres og ventetid i Akutafdelingen</a:t>
            </a:r>
            <a:endParaRPr lang="da-DK" sz="1600" i="1" dirty="0"/>
          </a:p>
          <a:p>
            <a:endParaRPr lang="da-DK" dirty="0"/>
          </a:p>
          <a:p>
            <a:endParaRPr lang="da-DK" i="1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487" y="798964"/>
            <a:ext cx="1551697" cy="11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4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712178"/>
            <a:ext cx="8178677" cy="102796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a-DK" sz="2400" dirty="0" smtClean="0">
                <a:ea typeface="Verdana"/>
                <a:cs typeface="Times New Roman"/>
              </a:rPr>
              <a:t/>
            </a:r>
            <a:br>
              <a:rPr lang="da-DK" sz="2400" dirty="0" smtClean="0">
                <a:ea typeface="Verdana"/>
                <a:cs typeface="Times New Roman"/>
              </a:rPr>
            </a:br>
            <a:r>
              <a:rPr lang="da-DK" sz="2400" dirty="0">
                <a:ea typeface="Verdana"/>
                <a:cs typeface="Times New Roman"/>
              </a:rPr>
              <a:t/>
            </a:r>
            <a:br>
              <a:rPr lang="da-DK" sz="2400" dirty="0">
                <a:ea typeface="Verdana"/>
                <a:cs typeface="Times New Roman"/>
              </a:rPr>
            </a:br>
            <a:r>
              <a:rPr lang="da-DK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Test af Gødstrups madkoncept v. Ingeborg K. Rask </a:t>
            </a:r>
            <a:r>
              <a:rPr lang="da-DK" sz="2400" dirty="0">
                <a:ea typeface="Verdana"/>
                <a:cs typeface="Times New Roman"/>
              </a:rPr>
              <a:t>	</a:t>
            </a:r>
            <a:r>
              <a:rPr lang="da-DK" sz="2400" dirty="0" smtClean="0">
                <a:ea typeface="Verdana"/>
                <a:cs typeface="Times New Roman"/>
              </a:rPr>
              <a:t/>
            </a:r>
            <a:br>
              <a:rPr lang="da-DK" sz="2400" dirty="0" smtClean="0">
                <a:ea typeface="Verdana"/>
                <a:cs typeface="Times New Roman"/>
              </a:rPr>
            </a:br>
            <a:r>
              <a:rPr lang="da-DK" sz="2400" dirty="0" smtClean="0">
                <a:ea typeface="Verdana"/>
                <a:cs typeface="Times New Roman"/>
              </a:rPr>
              <a:t>          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800" dirty="0" smtClean="0"/>
              <a:t>Kl. 18.00 – 18.45</a:t>
            </a:r>
            <a:endParaRPr lang="da-DK" sz="18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dirty="0" smtClean="0"/>
              <a:t> </a:t>
            </a:r>
            <a:endParaRPr lang="da-DK" alt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28" y="1660818"/>
            <a:ext cx="3404817" cy="226575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75" y="2967889"/>
            <a:ext cx="4668940" cy="311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68" y="1005615"/>
            <a:ext cx="5689239" cy="104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Pladsholder til sidefod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9pPr>
          </a:lstStyle>
          <a:p>
            <a:r>
              <a:rPr lang="da-DK" altLang="da-DK" sz="9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>
          <a:xfrm>
            <a:off x="648752" y="-183368"/>
            <a:ext cx="7197725" cy="679314"/>
          </a:xfrm>
        </p:spPr>
        <p:txBody>
          <a:bodyPr/>
          <a:lstStyle/>
          <a:p>
            <a:pPr algn="ctr" eaLnBrk="1" hangingPunct="1"/>
            <a:r>
              <a:rPr lang="da-DK" altLang="da-DK" dirty="0"/>
              <a:t>Program </a:t>
            </a:r>
          </a:p>
        </p:txBody>
      </p:sp>
      <p:sp>
        <p:nvSpPr>
          <p:cNvPr id="410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757237" y="2414465"/>
            <a:ext cx="7197725" cy="40100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da-DK" dirty="0"/>
          </a:p>
          <a:p>
            <a:pPr marL="266700" indent="-266700" eaLnBrk="1" hangingPunct="1">
              <a:buFont typeface="Wingdings" pitchFamily="2" charset="2"/>
              <a:buNone/>
              <a:defRPr/>
            </a:pPr>
            <a:endParaRPr lang="da-DK" altLang="da-DK" dirty="0" smtClean="0"/>
          </a:p>
        </p:txBody>
      </p:sp>
      <p:sp>
        <p:nvSpPr>
          <p:cNvPr id="2" name="Tekstboks 1"/>
          <p:cNvSpPr txBox="1"/>
          <p:nvPr/>
        </p:nvSpPr>
        <p:spPr>
          <a:xfrm>
            <a:off x="254000" y="1479885"/>
            <a:ext cx="8626231" cy="514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endParaRPr lang="da-DK" sz="1000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Tema: I</a:t>
            </a:r>
            <a:r>
              <a:rPr lang="da-DK" sz="11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nddragelse</a:t>
            </a:r>
          </a:p>
          <a:p>
            <a:pPr>
              <a:spcAft>
                <a:spcPts val="0"/>
              </a:spcAft>
            </a:pPr>
            <a:endParaRPr lang="da-DK" sz="1000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a-DK" sz="1000" b="1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16.30 – 16.35     </a:t>
            </a: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	Velkomst v. Rikke  </a:t>
            </a:r>
            <a:endParaRPr lang="da-DK" sz="1000" b="1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endParaRPr lang="da-DK" sz="1000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16.35 – 17.00              	</a:t>
            </a:r>
            <a:r>
              <a:rPr lang="da-DK" sz="1000" b="1" dirty="0"/>
              <a:t>Revision af hjemmeside v. Finn Møller og Maiken Sand</a:t>
            </a:r>
            <a:endParaRPr lang="da-DK" sz="1000" dirty="0" smtClean="0">
              <a:solidFill>
                <a:srgbClr val="3F301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4"/>
            <a:r>
              <a:rPr lang="da-DK" sz="1000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	</a:t>
            </a:r>
          </a:p>
          <a:p>
            <a:pPr>
              <a:spcAft>
                <a:spcPts val="0"/>
              </a:spcAft>
            </a:pPr>
            <a:endParaRPr lang="da-DK" sz="1000" b="1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17.00 </a:t>
            </a:r>
            <a:r>
              <a:rPr lang="da-DK" sz="1000" b="1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– </a:t>
            </a: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17.35              	</a:t>
            </a:r>
            <a:r>
              <a:rPr lang="da-DK" sz="1000" b="1" dirty="0"/>
              <a:t>Rekruttering af nye medlemmer v. Finn Møller og Maiken Sand</a:t>
            </a:r>
            <a:endParaRPr lang="da-DK" sz="10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	</a:t>
            </a:r>
            <a:endParaRPr lang="da-DK" sz="1000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17.35 </a:t>
            </a:r>
            <a:r>
              <a:rPr lang="da-DK" sz="1000" b="1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– </a:t>
            </a: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18.00               	Seneste nyt fra Gødstrup v. Rikke</a:t>
            </a:r>
          </a:p>
          <a:p>
            <a:pPr lvl="0"/>
            <a:r>
              <a:rPr lang="da-DK" sz="1000" b="1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	</a:t>
            </a: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	</a:t>
            </a:r>
            <a:r>
              <a:rPr lang="da-DK" sz="1000" dirty="0"/>
              <a:t>Status Røntgen og Skanning</a:t>
            </a:r>
          </a:p>
          <a:p>
            <a:pPr lvl="0"/>
            <a:r>
              <a:rPr lang="da-DK" sz="1000" dirty="0" smtClean="0"/>
              <a:t>		Indgangsparti </a:t>
            </a:r>
            <a:r>
              <a:rPr lang="da-DK" sz="1000" dirty="0"/>
              <a:t>og status</a:t>
            </a:r>
          </a:p>
          <a:p>
            <a:pPr lvl="0"/>
            <a:r>
              <a:rPr lang="da-DK" sz="1000" dirty="0" smtClean="0"/>
              <a:t>		Den </a:t>
            </a:r>
            <a:r>
              <a:rPr lang="da-DK" sz="1000" dirty="0"/>
              <a:t>digitale </a:t>
            </a:r>
            <a:r>
              <a:rPr lang="da-DK" sz="1000" dirty="0" smtClean="0"/>
              <a:t>brugerrejse (Finn)</a:t>
            </a:r>
            <a:endParaRPr lang="da-DK" sz="1000" dirty="0"/>
          </a:p>
          <a:p>
            <a:pPr lvl="0"/>
            <a:r>
              <a:rPr lang="da-DK" sz="1000" dirty="0" smtClean="0"/>
              <a:t>		Hvilke </a:t>
            </a:r>
            <a:r>
              <a:rPr lang="da-DK" sz="1000" dirty="0"/>
              <a:t>tiltag arbejder afdelingerne med for at afhjælpe sygeplejemanglen?</a:t>
            </a:r>
          </a:p>
          <a:p>
            <a:r>
              <a:rPr lang="da-DK" sz="1000" dirty="0" smtClean="0"/>
              <a:t>		Akutafdelingen </a:t>
            </a:r>
            <a:endParaRPr lang="da-DK" sz="1000" b="1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endParaRPr lang="da-DK" sz="1000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18.00– 18.45                 	</a:t>
            </a:r>
            <a:r>
              <a:rPr lang="da-DK" sz="1000" b="1" dirty="0" smtClean="0">
                <a:solidFill>
                  <a:srgbClr val="3F301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Test af Gødstrups madkoncept v. Ingeborg K. Rask</a:t>
            </a:r>
            <a:endParaRPr lang="da-DK" sz="10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4">
              <a:spcAft>
                <a:spcPts val="0"/>
              </a:spcAft>
            </a:pPr>
            <a:endParaRPr lang="da-DK" sz="1000" b="1" dirty="0" smtClean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a-DK" sz="1000" b="1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	</a:t>
            </a: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	</a:t>
            </a:r>
            <a:endParaRPr lang="da-DK" sz="1000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18.40 </a:t>
            </a:r>
            <a:r>
              <a:rPr lang="da-DK" sz="1000" b="1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– 19.00               </a:t>
            </a:r>
            <a:r>
              <a:rPr lang="da-DK" sz="1000" b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	Eventuelt</a:t>
            </a:r>
            <a:endParaRPr lang="da-DK" sz="1000" b="1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 lvl="3">
              <a:spcAft>
                <a:spcPts val="0"/>
              </a:spcAft>
            </a:pPr>
            <a:r>
              <a:rPr lang="da-DK" sz="1000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      </a:t>
            </a:r>
            <a:r>
              <a:rPr lang="da-DK" sz="1000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	Herunder </a:t>
            </a:r>
            <a:r>
              <a:rPr lang="da-DK" sz="1000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emner til kommende </a:t>
            </a:r>
            <a:r>
              <a:rPr lang="da-DK" sz="1000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Brugerrådsmøder </a:t>
            </a:r>
          </a:p>
          <a:p>
            <a:pPr lvl="4">
              <a:spcAft>
                <a:spcPts val="0"/>
              </a:spcAft>
            </a:pPr>
            <a:r>
              <a:rPr lang="da-DK" sz="1000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O</a:t>
            </a:r>
            <a:r>
              <a:rPr lang="da-DK" sz="1000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psamling </a:t>
            </a:r>
            <a:r>
              <a:rPr lang="da-DK" sz="1000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fra </a:t>
            </a:r>
            <a:r>
              <a:rPr lang="da-DK" sz="1000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formødet</a:t>
            </a:r>
          </a:p>
          <a:p>
            <a:pPr lvl="4">
              <a:spcAft>
                <a:spcPts val="0"/>
              </a:spcAft>
            </a:pPr>
            <a:r>
              <a:rPr lang="da-DK" sz="1000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LUP årsrapport lander uge 8</a:t>
            </a:r>
          </a:p>
          <a:p>
            <a:pPr lvl="4">
              <a:spcAft>
                <a:spcPts val="0"/>
              </a:spcAft>
            </a:pPr>
            <a:r>
              <a:rPr lang="da-DK" sz="1000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Evt. undersøgelse af pårørende i Gødstrup</a:t>
            </a:r>
          </a:p>
          <a:p>
            <a:pPr lvl="3">
              <a:spcAft>
                <a:spcPts val="0"/>
              </a:spcAft>
            </a:pPr>
            <a:endParaRPr lang="da-DK" sz="1000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endParaRPr lang="da-DK" sz="1100" dirty="0"/>
          </a:p>
          <a:p>
            <a:pPr lvl="0">
              <a:spcAft>
                <a:spcPts val="0"/>
              </a:spcAft>
            </a:pPr>
            <a:endParaRPr lang="da-DK" sz="1400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</a:pPr>
            <a:r>
              <a:rPr lang="da-DK" sz="1000" b="1" i="1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Afbud</a:t>
            </a:r>
            <a:r>
              <a:rPr lang="da-DK" sz="1000" i="1" dirty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: </a:t>
            </a:r>
            <a:r>
              <a:rPr lang="da-DK" sz="1000" i="1" dirty="0" smtClean="0">
                <a:solidFill>
                  <a:srgbClr val="3F3018"/>
                </a:solidFill>
                <a:latin typeface="Verdana"/>
                <a:ea typeface="Verdana"/>
                <a:cs typeface="Times New Roman"/>
              </a:rPr>
              <a:t>Bente, Charlotte, Susanne </a:t>
            </a:r>
            <a:endParaRPr lang="da-DK" sz="1000" i="1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</a:pPr>
            <a:endParaRPr lang="da-DK" sz="1400" dirty="0">
              <a:solidFill>
                <a:srgbClr val="3F3018"/>
              </a:solidFill>
              <a:latin typeface="Verdana"/>
              <a:ea typeface="Verdana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da-DK" sz="1600" dirty="0">
                <a:latin typeface="Verdana"/>
                <a:ea typeface="Verdana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493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36893" y="202029"/>
            <a:ext cx="7197725" cy="914400"/>
          </a:xfrm>
        </p:spPr>
        <p:txBody>
          <a:bodyPr/>
          <a:lstStyle/>
          <a:p>
            <a:r>
              <a:rPr lang="da-DK" i="1" dirty="0" smtClean="0"/>
              <a:t>Referat af punktet test af madkoncept</a:t>
            </a:r>
            <a:endParaRPr lang="da-DK" i="1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smtClean="0"/>
              <a:t> Hospitalsenheden VEST      </a:t>
            </a:r>
            <a:fld id="{E010E791-E0C8-C444-99EF-E6EFC945395A}" type="slidenum">
              <a:rPr lang="da-DK" altLang="da-DK" smtClean="0"/>
              <a:pPr/>
              <a:t>20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600" i="1" dirty="0" smtClean="0"/>
              <a:t>Ingeborg gav en kort </a:t>
            </a:r>
            <a:r>
              <a:rPr lang="da-DK" sz="1600" i="1" dirty="0"/>
              <a:t>indflyvning til </a:t>
            </a:r>
            <a:r>
              <a:rPr lang="da-DK" sz="1600" i="1" dirty="0" smtClean="0"/>
              <a:t>madkonceptet som Brugerrådet tidligere har hørt om og givet feedback til.</a:t>
            </a:r>
          </a:p>
          <a:p>
            <a:r>
              <a:rPr lang="da-DK" sz="1600" i="1" dirty="0" smtClean="0"/>
              <a:t>Brugerrådet </a:t>
            </a:r>
            <a:r>
              <a:rPr lang="da-DK" sz="1600" i="1" dirty="0"/>
              <a:t>tester </a:t>
            </a:r>
            <a:r>
              <a:rPr lang="da-DK" sz="1600" i="1" dirty="0" smtClean="0"/>
              <a:t>madbestillingssystemet </a:t>
            </a:r>
            <a:r>
              <a:rPr lang="da-DK" sz="1600" i="1" dirty="0"/>
              <a:t>samt </a:t>
            </a:r>
            <a:r>
              <a:rPr lang="da-DK" sz="1600" i="1" dirty="0" smtClean="0"/>
              <a:t>tester </a:t>
            </a:r>
            <a:r>
              <a:rPr lang="da-DK" sz="1600" i="1" dirty="0"/>
              <a:t>ny ret, der overvejes </a:t>
            </a:r>
            <a:r>
              <a:rPr lang="da-DK" sz="1600" i="1" dirty="0" smtClean="0"/>
              <a:t>på </a:t>
            </a:r>
            <a:r>
              <a:rPr lang="da-DK" sz="1600" i="1" dirty="0"/>
              <a:t>menukort. </a:t>
            </a:r>
            <a:endParaRPr lang="da-DK" sz="1600" i="1" dirty="0" smtClean="0"/>
          </a:p>
          <a:p>
            <a:r>
              <a:rPr lang="da-DK" sz="1600" i="1" dirty="0" smtClean="0"/>
              <a:t>Konceptet </a:t>
            </a:r>
            <a:r>
              <a:rPr lang="da-DK" sz="1600" i="1" dirty="0"/>
              <a:t>er lavet, så patienten kun tilbydes retter, der imødegår valgte </a:t>
            </a:r>
            <a:r>
              <a:rPr lang="da-DK" sz="1600" i="1" dirty="0" smtClean="0"/>
              <a:t>kostform/diæt til den enkelte patient.</a:t>
            </a:r>
            <a:endParaRPr lang="da-DK" sz="1600" i="1" dirty="0"/>
          </a:p>
          <a:p>
            <a:r>
              <a:rPr lang="da-DK" sz="1600" i="1" dirty="0" smtClean="0"/>
              <a:t>Der er ikke </a:t>
            </a:r>
            <a:r>
              <a:rPr lang="da-DK" sz="1600" i="1" dirty="0"/>
              <a:t>faste </a:t>
            </a:r>
            <a:r>
              <a:rPr lang="da-DK" sz="1600" i="1" dirty="0" smtClean="0"/>
              <a:t>spisetidspunkter og i udgangspunktet kan alt på menukort vælges på ‘alle tider’</a:t>
            </a:r>
            <a:endParaRPr lang="da-DK" sz="1600" i="1" dirty="0"/>
          </a:p>
          <a:p>
            <a:r>
              <a:rPr lang="da-DK" sz="1600" i="1" dirty="0" smtClean="0"/>
              <a:t>Der er også i </a:t>
            </a:r>
            <a:r>
              <a:rPr lang="da-DK" sz="1600" i="1" dirty="0" err="1" smtClean="0"/>
              <a:t>appen</a:t>
            </a:r>
            <a:r>
              <a:rPr lang="da-DK" sz="1600" i="1" dirty="0" smtClean="0"/>
              <a:t> mulighed </a:t>
            </a:r>
            <a:r>
              <a:rPr lang="da-DK" sz="1600" i="1" dirty="0"/>
              <a:t>for registrering </a:t>
            </a:r>
            <a:r>
              <a:rPr lang="da-DK" sz="1600" i="1" dirty="0" smtClean="0"/>
              <a:t>af, </a:t>
            </a:r>
            <a:r>
              <a:rPr lang="da-DK" sz="1600" i="1" dirty="0"/>
              <a:t>hvor meget patienten spiser</a:t>
            </a:r>
          </a:p>
          <a:p>
            <a:r>
              <a:rPr lang="da-DK" sz="1600" i="1" dirty="0"/>
              <a:t>Brugerrådet fik lov at logge ind og selv bestille mad. Stor ros </a:t>
            </a:r>
            <a:r>
              <a:rPr lang="da-DK" sz="1600" i="1"/>
              <a:t>for </a:t>
            </a:r>
            <a:r>
              <a:rPr lang="da-DK" sz="1600" i="1" smtClean="0"/>
              <a:t>konceptet.</a:t>
            </a:r>
            <a:endParaRPr lang="da-DK" sz="1600" i="1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992" y="1090152"/>
            <a:ext cx="1951192" cy="13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841221"/>
            <a:ext cx="7197725" cy="914400"/>
          </a:xfrm>
        </p:spPr>
        <p:txBody>
          <a:bodyPr/>
          <a:lstStyle/>
          <a:p>
            <a:r>
              <a:rPr lang="da-DK" sz="4000" dirty="0">
                <a:ea typeface="Verdana"/>
                <a:cs typeface="Times New Roman"/>
              </a:rPr>
              <a:t/>
            </a:r>
            <a:br>
              <a:rPr lang="da-DK" sz="4000" dirty="0">
                <a:ea typeface="Verdana"/>
                <a:cs typeface="Times New Roman"/>
              </a:rPr>
            </a:br>
            <a:r>
              <a:rPr lang="da-DK" sz="2400" dirty="0"/>
              <a:t>Eventuelt</a:t>
            </a:r>
            <a:r>
              <a:rPr lang="da-DK" sz="2400" dirty="0">
                <a:solidFill>
                  <a:schemeClr val="tx1"/>
                </a:solidFill>
              </a:rPr>
              <a:t/>
            </a:r>
            <a:br>
              <a:rPr lang="da-DK" sz="2400" dirty="0">
                <a:solidFill>
                  <a:schemeClr val="tx1"/>
                </a:solidFill>
              </a:rPr>
            </a:br>
            <a:r>
              <a:rPr lang="da-DK" sz="2400" dirty="0">
                <a:solidFill>
                  <a:schemeClr val="tx1"/>
                </a:solidFill>
              </a:rPr>
              <a:t/>
            </a:r>
            <a:br>
              <a:rPr lang="da-DK" sz="2400" dirty="0">
                <a:solidFill>
                  <a:schemeClr val="tx1"/>
                </a:solidFill>
              </a:rPr>
            </a:br>
            <a:r>
              <a:rPr lang="da-DK" sz="2400" dirty="0"/>
              <a:t/>
            </a:r>
            <a:br>
              <a:rPr lang="da-DK" sz="2400" dirty="0"/>
            </a:br>
            <a:r>
              <a:rPr lang="da-DK" sz="2400" dirty="0"/>
              <a:t>Kl. 18.45 – 19.00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Aft>
                <a:spcPts val="0"/>
              </a:spcAft>
            </a:pPr>
            <a:r>
              <a:rPr lang="da-DK" sz="1800" dirty="0">
                <a:solidFill>
                  <a:srgbClr val="3F3018"/>
                </a:solidFill>
                <a:ea typeface="Verdana"/>
                <a:cs typeface="Times New Roman"/>
              </a:rPr>
              <a:t>Emner til kommende Brugerrådsmøder </a:t>
            </a:r>
          </a:p>
          <a:p>
            <a:pPr lvl="1">
              <a:spcAft>
                <a:spcPts val="0"/>
              </a:spcAft>
            </a:pPr>
            <a:r>
              <a:rPr lang="da-DK" sz="1800" dirty="0">
                <a:solidFill>
                  <a:srgbClr val="3F3018"/>
                </a:solidFill>
                <a:ea typeface="Verdana"/>
                <a:cs typeface="Times New Roman"/>
              </a:rPr>
              <a:t>Opsamling fra formødet</a:t>
            </a:r>
          </a:p>
          <a:p>
            <a:pPr lvl="1">
              <a:spcAft>
                <a:spcPts val="0"/>
              </a:spcAft>
            </a:pPr>
            <a:r>
              <a:rPr lang="da-DK" sz="1800" dirty="0">
                <a:solidFill>
                  <a:srgbClr val="3F3018"/>
                </a:solidFill>
                <a:ea typeface="Verdana"/>
                <a:cs typeface="Times New Roman"/>
              </a:rPr>
              <a:t>LUP årsrapport lander uge 8</a:t>
            </a:r>
          </a:p>
          <a:p>
            <a:pPr lvl="1">
              <a:spcAft>
                <a:spcPts val="0"/>
              </a:spcAft>
            </a:pPr>
            <a:r>
              <a:rPr lang="da-DK" sz="1800" dirty="0">
                <a:solidFill>
                  <a:srgbClr val="3F3018"/>
                </a:solidFill>
                <a:ea typeface="Verdana"/>
                <a:cs typeface="Times New Roman"/>
              </a:rPr>
              <a:t>Evt. deltagelse i undersøgelse af pårørende i Gødstrup</a:t>
            </a:r>
          </a:p>
          <a:p>
            <a:pPr lvl="2">
              <a:spcAft>
                <a:spcPts val="0"/>
              </a:spcAft>
            </a:pPr>
            <a:r>
              <a:rPr lang="da-DK" dirty="0"/>
              <a:t>Sender mail til jer ift., hvem der vil være med til at forberede spørgsmål og overveje metode på et møde i marts. </a:t>
            </a:r>
            <a:br>
              <a:rPr lang="da-DK" dirty="0"/>
            </a:br>
            <a:r>
              <a:rPr lang="da-DK" dirty="0"/>
              <a:t>Dette præsenteres på Brugerrådsmøde den 26. april, hvor der også tages stilling til, hvem der vil være med i korps.</a:t>
            </a:r>
            <a:endParaRPr lang="da-DK" sz="1600" dirty="0">
              <a:solidFill>
                <a:srgbClr val="3F3018"/>
              </a:solidFill>
              <a:ea typeface="Verdana"/>
              <a:cs typeface="Times New Roman"/>
            </a:endParaRPr>
          </a:p>
          <a:p>
            <a:pPr lvl="1">
              <a:spcAft>
                <a:spcPts val="0"/>
              </a:spcAft>
            </a:pPr>
            <a:endParaRPr lang="da-DK" sz="1800" dirty="0">
              <a:solidFill>
                <a:srgbClr val="3F3018"/>
              </a:solidFill>
              <a:ea typeface="Verdana"/>
              <a:cs typeface="Times New Roman"/>
            </a:endParaRPr>
          </a:p>
          <a:p>
            <a:pPr lvl="1">
              <a:spcAft>
                <a:spcPts val="0"/>
              </a:spcAft>
            </a:pPr>
            <a:r>
              <a:rPr lang="da-DK" sz="1800" dirty="0">
                <a:solidFill>
                  <a:srgbClr val="3F3018"/>
                </a:solidFill>
                <a:ea typeface="Verdana"/>
                <a:cs typeface="Times New Roman"/>
              </a:rPr>
              <a:t>Næste møde 26. april 2023</a:t>
            </a:r>
          </a:p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smtClean="0"/>
              <a:t> Hospitalsenheden VEST      </a:t>
            </a:r>
            <a:fld id="{4FBCB004-2CA2-9540-B770-5D58AA4B10ED}" type="slidenum">
              <a:rPr lang="da-DK" altLang="da-DK" smtClean="0"/>
              <a:pPr/>
              <a:t>21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032" y="929371"/>
            <a:ext cx="1760138" cy="19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34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36893" y="202029"/>
            <a:ext cx="7197725" cy="914400"/>
          </a:xfrm>
        </p:spPr>
        <p:txBody>
          <a:bodyPr/>
          <a:lstStyle/>
          <a:p>
            <a:r>
              <a:rPr lang="da-DK" i="1" dirty="0" smtClean="0"/>
              <a:t>Referat af punktet eventuelt</a:t>
            </a:r>
            <a:endParaRPr lang="da-DK" i="1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smtClean="0"/>
              <a:t> Hospitalsenheden VEST      </a:t>
            </a:r>
            <a:fld id="{E010E791-E0C8-C444-99EF-E6EFC945395A}" type="slidenum">
              <a:rPr lang="da-DK" altLang="da-DK" smtClean="0"/>
              <a:pPr/>
              <a:t>22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600" i="1" dirty="0"/>
              <a:t>Rikke gav </a:t>
            </a:r>
            <a:r>
              <a:rPr lang="da-DK" sz="1600" i="1" dirty="0" smtClean="0"/>
              <a:t>en </a:t>
            </a:r>
            <a:r>
              <a:rPr lang="da-DK" sz="1600" i="1" dirty="0"/>
              <a:t>status på hospitalets økonomi. Status for 2022 er et merforbrug på </a:t>
            </a:r>
            <a:r>
              <a:rPr lang="da-DK" sz="1600" i="1" dirty="0" err="1"/>
              <a:t>ca</a:t>
            </a:r>
            <a:r>
              <a:rPr lang="da-DK" sz="1600" i="1" dirty="0"/>
              <a:t> 150 </a:t>
            </a:r>
            <a:r>
              <a:rPr lang="da-DK" sz="1600" i="1" dirty="0" err="1"/>
              <a:t>mio</a:t>
            </a:r>
            <a:r>
              <a:rPr lang="da-DK" sz="1600" i="1" dirty="0"/>
              <a:t> </a:t>
            </a:r>
            <a:r>
              <a:rPr lang="da-DK" sz="1600" i="1" dirty="0" err="1"/>
              <a:t>kr</a:t>
            </a:r>
            <a:r>
              <a:rPr lang="da-DK" sz="1600" i="1" dirty="0"/>
              <a:t>, en stor del er begrundet i flytning  og eftervirkninger </a:t>
            </a:r>
            <a:r>
              <a:rPr lang="da-DK" sz="1600" i="1" dirty="0" smtClean="0"/>
              <a:t>heraf. </a:t>
            </a:r>
            <a:br>
              <a:rPr lang="da-DK" sz="1600" i="1" dirty="0" smtClean="0"/>
            </a:br>
            <a:r>
              <a:rPr lang="da-DK" sz="1600" i="1" dirty="0" smtClean="0"/>
              <a:t>Dette </a:t>
            </a:r>
            <a:r>
              <a:rPr lang="da-DK" sz="1600" i="1" dirty="0"/>
              <a:t>sammenholdt med et krav om effektivisering på 8% i nybyggerierne, så det knokler vi med at få på plads.</a:t>
            </a:r>
          </a:p>
          <a:p>
            <a:r>
              <a:rPr lang="da-DK" sz="1600" i="1" dirty="0" smtClean="0"/>
              <a:t>Anne-Grethe medbringer en </a:t>
            </a:r>
            <a:r>
              <a:rPr lang="da-DK" sz="1600" i="1" dirty="0"/>
              <a:t>hilsen fra en </a:t>
            </a:r>
            <a:r>
              <a:rPr lang="da-DK" sz="1600" i="1" dirty="0" smtClean="0"/>
              <a:t>meget tilfreds patient</a:t>
            </a:r>
            <a:endParaRPr lang="da-DK" sz="1600" i="1" dirty="0"/>
          </a:p>
          <a:p>
            <a:r>
              <a:rPr lang="da-DK" sz="1600" i="1" dirty="0" smtClean="0"/>
              <a:t>Emner til kommende møder</a:t>
            </a:r>
            <a:endParaRPr lang="da-DK" sz="1600" i="1" dirty="0"/>
          </a:p>
          <a:p>
            <a:pPr lvl="1"/>
            <a:r>
              <a:rPr lang="da-DK" sz="1200" i="1" dirty="0"/>
              <a:t>Ure i foyeren </a:t>
            </a:r>
          </a:p>
          <a:p>
            <a:pPr lvl="1"/>
            <a:r>
              <a:rPr lang="da-DK" sz="1200" i="1" dirty="0"/>
              <a:t>Udviklingen i antal i Gødstrup</a:t>
            </a:r>
          </a:p>
          <a:p>
            <a:pPr lvl="1"/>
            <a:r>
              <a:rPr lang="da-DK" sz="1200" i="1" dirty="0"/>
              <a:t>Brugerråd eller lignende i afdelinger</a:t>
            </a:r>
          </a:p>
          <a:p>
            <a:pPr lvl="1"/>
            <a:r>
              <a:rPr lang="da-DK" sz="1200" i="1" dirty="0"/>
              <a:t>Rikkes tanker om at bruge </a:t>
            </a:r>
            <a:r>
              <a:rPr lang="da-DK" sz="1200" i="1" dirty="0" smtClean="0"/>
              <a:t>Brugerrådet</a:t>
            </a:r>
            <a:endParaRPr lang="da-DK" sz="1200" i="1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992" y="1090152"/>
            <a:ext cx="1951192" cy="13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8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672575"/>
            <a:ext cx="7197725" cy="1450949"/>
          </a:xfrm>
        </p:spPr>
        <p:txBody>
          <a:bodyPr/>
          <a:lstStyle/>
          <a:p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Velkomst v. Rikke</a:t>
            </a:r>
            <a:br>
              <a:rPr lang="da-DK" sz="2400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sz="1800" dirty="0" smtClean="0"/>
              <a:t>Kl. 16.30 – 16.35</a:t>
            </a:r>
            <a:endParaRPr lang="da-DK" sz="18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8" y="2540977"/>
            <a:ext cx="7466499" cy="3223221"/>
          </a:xfrm>
          <a:prstGeom prst="rect">
            <a:avLst/>
          </a:prstGeom>
        </p:spPr>
      </p:pic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9138" y="4324599"/>
            <a:ext cx="7197725" cy="19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445863"/>
            <a:ext cx="7197725" cy="1428279"/>
          </a:xfrm>
        </p:spPr>
        <p:txBody>
          <a:bodyPr/>
          <a:lstStyle/>
          <a:p>
            <a:r>
              <a:rPr lang="da-DK" sz="2400" dirty="0"/>
              <a:t>Revision af hjemmeside v. Finn Møller og Maiken Sand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800" dirty="0"/>
              <a:t>Kl. 16.35 – 17.00 </a:t>
            </a:r>
            <a:endParaRPr lang="da-DK" dirty="0"/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2874" y="2120889"/>
            <a:ext cx="6580326" cy="3728255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dirty="0" smtClean="0"/>
              <a:t> </a:t>
            </a:r>
            <a:r>
              <a:rPr lang="da-DK" altLang="da-DK" dirty="0"/>
              <a:t>Regionshospitalet Gødstrup</a:t>
            </a:r>
          </a:p>
        </p:txBody>
      </p:sp>
    </p:spTree>
    <p:extLst>
      <p:ext uri="{BB962C8B-B14F-4D97-AF65-F5344CB8AC3E}">
        <p14:creationId xmlns:p14="http://schemas.microsoft.com/office/powerpoint/2010/main" val="10887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Brugerrejsemetoden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da-DK" dirty="0" smtClean="0"/>
              <a:t>Bruges til:</a:t>
            </a:r>
            <a:endParaRPr lang="da-DK" dirty="0"/>
          </a:p>
          <a:p>
            <a:pPr marL="342809" indent="-342809">
              <a:buFont typeface="Arial" panose="020B0604020202020204" pitchFamily="34" charset="0"/>
              <a:buChar char="•"/>
            </a:pPr>
            <a:r>
              <a:rPr lang="da-DK" sz="1200" dirty="0"/>
              <a:t>Organisering og struktur af hjemmeside</a:t>
            </a:r>
          </a:p>
          <a:p>
            <a:pPr marL="342809" indent="-342809">
              <a:buFont typeface="Arial" panose="020B0604020202020204" pitchFamily="34" charset="0"/>
              <a:buChar char="•"/>
            </a:pPr>
            <a:r>
              <a:rPr lang="da-DK" sz="1200" dirty="0"/>
              <a:t>Hvor skal vi sende brugerne hen? </a:t>
            </a:r>
          </a:p>
          <a:p>
            <a:pPr marL="342809" indent="-342809">
              <a:buFont typeface="Arial" panose="020B0604020202020204" pitchFamily="34" charset="0"/>
              <a:buChar char="•"/>
            </a:pPr>
            <a:r>
              <a:rPr lang="da-DK" sz="1200" dirty="0"/>
              <a:t>Lave indhold som svarer på patienternes behov/de informationer de efterspørger 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9" name="Pladsholder til indhold 8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a-DK" dirty="0"/>
              <a:t>Brugerrejserne er baseret </a:t>
            </a:r>
            <a:r>
              <a:rPr lang="da-DK" dirty="0" smtClean="0"/>
              <a:t>på</a:t>
            </a:r>
          </a:p>
          <a:p>
            <a:pPr marL="342809" indent="-342809">
              <a:buFont typeface="Arial" panose="020B0604020202020204" pitchFamily="34" charset="0"/>
              <a:buChar char="•"/>
            </a:pPr>
            <a:r>
              <a:rPr lang="da-DK" sz="1200" dirty="0"/>
              <a:t>Data (fx besøgstal)</a:t>
            </a:r>
          </a:p>
          <a:p>
            <a:pPr marL="342809" indent="-342809">
              <a:buFont typeface="Arial" panose="020B0604020202020204" pitchFamily="34" charset="0"/>
              <a:buChar char="•"/>
            </a:pPr>
            <a:r>
              <a:rPr lang="da-DK" sz="1200" dirty="0"/>
              <a:t>Brugeradfærd</a:t>
            </a:r>
          </a:p>
          <a:p>
            <a:pPr marL="342809" indent="-342809">
              <a:buFont typeface="Arial" panose="020B0604020202020204" pitchFamily="34" charset="0"/>
              <a:buChar char="•"/>
            </a:pPr>
            <a:r>
              <a:rPr lang="da-DK" sz="1200" dirty="0"/>
              <a:t>Brugerinterviews</a:t>
            </a:r>
          </a:p>
        </p:txBody>
      </p:sp>
      <p:pic>
        <p:nvPicPr>
          <p:cNvPr id="11" name="Pladsholder til billede 10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330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613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Brugerrejsemetoden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u="sng" dirty="0">
                <a:hlinkClick r:id="rId2"/>
              </a:rPr>
              <a:t>https://region-midtjylland.23video.com/secret/75027169/adb59242d4e4c861e5617a7ab6a50d71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036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1" y="1262463"/>
            <a:ext cx="5525150" cy="3396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7"/>
          <a:stretch/>
        </p:blipFill>
        <p:spPr>
          <a:xfrm>
            <a:off x="6021004" y="1465925"/>
            <a:ext cx="2754951" cy="422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0826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7" y="954620"/>
            <a:ext cx="3537595" cy="4801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91" y="940321"/>
            <a:ext cx="3191251" cy="481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893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9137" y="388460"/>
            <a:ext cx="7197725" cy="914400"/>
          </a:xfrm>
        </p:spPr>
        <p:txBody>
          <a:bodyPr/>
          <a:lstStyle/>
          <a:p>
            <a:r>
              <a:rPr lang="da-DK" i="1" dirty="0" smtClean="0"/>
              <a:t>Referat af punkt om revision af hjemmeside</a:t>
            </a:r>
            <a:endParaRPr lang="da-DK" i="1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 smtClean="0"/>
              <a:t> Hospitalsenheden VEST      </a:t>
            </a:r>
            <a:fld id="{E010E791-E0C8-C444-99EF-E6EFC945395A}" type="slidenum">
              <a:rPr lang="da-DK" altLang="da-DK" smtClean="0"/>
              <a:pPr/>
              <a:t>9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719136" y="2008080"/>
            <a:ext cx="7197725" cy="4010025"/>
          </a:xfrm>
        </p:spPr>
        <p:txBody>
          <a:bodyPr/>
          <a:lstStyle/>
          <a:p>
            <a:r>
              <a:rPr lang="da-DK" sz="1600" i="1" dirty="0"/>
              <a:t>Revision af </a:t>
            </a:r>
            <a:r>
              <a:rPr lang="da-DK" sz="1600" i="1" dirty="0" smtClean="0"/>
              <a:t>hjemmesider </a:t>
            </a:r>
            <a:r>
              <a:rPr lang="da-DK" sz="1600" i="1" dirty="0"/>
              <a:t>er et regionalt projekt, </a:t>
            </a:r>
            <a:r>
              <a:rPr lang="da-DK" sz="1600" i="1" dirty="0" smtClean="0"/>
              <a:t>der </a:t>
            </a:r>
            <a:r>
              <a:rPr lang="da-DK" sz="1600" i="1" dirty="0"/>
              <a:t>har været 4-5 år undervejs. </a:t>
            </a:r>
            <a:r>
              <a:rPr lang="da-DK" sz="1600" i="1" dirty="0" smtClean="0"/>
              <a:t>RH Gødstrup </a:t>
            </a:r>
            <a:r>
              <a:rPr lang="da-DK" sz="1600" i="1" dirty="0"/>
              <a:t>har ikke aktivt taget del i processen grundet </a:t>
            </a:r>
            <a:r>
              <a:rPr lang="da-DK" sz="1600" i="1" dirty="0" smtClean="0"/>
              <a:t>flytning. Derfor </a:t>
            </a:r>
            <a:r>
              <a:rPr lang="da-DK" sz="1600" i="1" dirty="0"/>
              <a:t>er vi </a:t>
            </a:r>
            <a:r>
              <a:rPr lang="da-DK" sz="1600" i="1" dirty="0" smtClean="0"/>
              <a:t>det </a:t>
            </a:r>
            <a:r>
              <a:rPr lang="da-DK" sz="1600" i="1" dirty="0"/>
              <a:t>sidste hospital, der kommer på den nye hjemmesideskabelon. </a:t>
            </a:r>
            <a:r>
              <a:rPr lang="da-DK" sz="1600" i="1" dirty="0" smtClean="0"/>
              <a:t/>
            </a:r>
            <a:br>
              <a:rPr lang="da-DK" sz="1600" i="1" dirty="0" smtClean="0"/>
            </a:br>
            <a:r>
              <a:rPr lang="da-DK" sz="1600" i="1" dirty="0" smtClean="0"/>
              <a:t>Det betyder, </a:t>
            </a:r>
            <a:r>
              <a:rPr lang="da-DK" sz="1600" i="1" dirty="0"/>
              <a:t>at patienter vil møde </a:t>
            </a:r>
            <a:r>
              <a:rPr lang="da-DK" sz="1600" i="1" dirty="0" smtClean="0"/>
              <a:t>ens layout </a:t>
            </a:r>
            <a:r>
              <a:rPr lang="da-DK" sz="1600" i="1" dirty="0"/>
              <a:t>på tværs af regionens </a:t>
            </a:r>
            <a:r>
              <a:rPr lang="da-DK" sz="1600" i="1" dirty="0" smtClean="0"/>
              <a:t>hospitaler.</a:t>
            </a:r>
          </a:p>
          <a:p>
            <a:r>
              <a:rPr lang="da-DK" sz="1600" i="1" dirty="0"/>
              <a:t>Hjemmesiden er styret af en logik omkring Brugerrejser. Der er udarbejdet en lille video omkring Brugerrejser, se link i </a:t>
            </a:r>
            <a:r>
              <a:rPr lang="da-DK" sz="1600" i="1" dirty="0" err="1" smtClean="0"/>
              <a:t>Powerpoint</a:t>
            </a:r>
            <a:r>
              <a:rPr lang="da-DK" sz="1600" i="1" dirty="0" smtClean="0"/>
              <a:t>.</a:t>
            </a:r>
          </a:p>
          <a:p>
            <a:r>
              <a:rPr lang="da-DK" sz="1600" i="1" dirty="0"/>
              <a:t>Brugerrådet anerkender måden at formidle på, også via billeder og animation, og dermed at mindske mængden af tekst</a:t>
            </a:r>
            <a:r>
              <a:rPr lang="da-DK" sz="1600" i="1" dirty="0" smtClean="0"/>
              <a:t>.</a:t>
            </a:r>
          </a:p>
          <a:p>
            <a:r>
              <a:rPr lang="da-DK" sz="1600" i="1" dirty="0" smtClean="0"/>
              <a:t>Brugerrådet gør opmærksomhed </a:t>
            </a:r>
            <a:r>
              <a:rPr lang="da-DK" sz="1600" i="1" dirty="0"/>
              <a:t>på, at </a:t>
            </a:r>
            <a:endParaRPr lang="da-DK" sz="1600" i="1" dirty="0" smtClean="0"/>
          </a:p>
          <a:p>
            <a:pPr lvl="1"/>
            <a:r>
              <a:rPr lang="da-DK" sz="1200" i="1" dirty="0" smtClean="0"/>
              <a:t>der </a:t>
            </a:r>
            <a:r>
              <a:rPr lang="da-DK" sz="1200" i="1" dirty="0"/>
              <a:t>skal være mulighed for et oversættelsesværktøj på den nye </a:t>
            </a:r>
            <a:r>
              <a:rPr lang="da-DK" sz="1200" i="1" dirty="0" smtClean="0"/>
              <a:t>hjemmeside</a:t>
            </a:r>
          </a:p>
          <a:p>
            <a:pPr lvl="1"/>
            <a:r>
              <a:rPr lang="da-DK" sz="1200" i="1" dirty="0" smtClean="0"/>
              <a:t>der </a:t>
            </a:r>
            <a:r>
              <a:rPr lang="da-DK" sz="1200" i="1" dirty="0"/>
              <a:t>mangler </a:t>
            </a:r>
            <a:r>
              <a:rPr lang="da-DK" sz="1200" i="1" dirty="0" err="1"/>
              <a:t>lytteknap</a:t>
            </a:r>
            <a:r>
              <a:rPr lang="da-DK" sz="1200" i="1" dirty="0"/>
              <a:t> på </a:t>
            </a:r>
            <a:r>
              <a:rPr lang="da-DK" sz="1200" i="1" dirty="0" smtClean="0"/>
              <a:t>forsiden</a:t>
            </a:r>
            <a:endParaRPr lang="da-DK" sz="1200" i="1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680" y="845661"/>
            <a:ext cx="1882345" cy="13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360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Hospitalsenheden VEST&amp;quot;&quot;/&gt;&lt;property id=&quot;20307&quot; value=&quot;283&quot;/&gt;&lt;/object&gt;&lt;object type=&quot;3&quot; unique_id=&quot;10005&quot;&gt;&lt;property id=&quot;20148&quot; value=&quot;5&quot;/&gt;&lt;property id=&quot;20300&quot; value=&quot;Slide 2 - &amp;quot;Program &amp;quot;&quot;/&gt;&lt;property id=&quot;20307&quot; value=&quot;284&quot;/&gt;&lt;/object&gt;&lt;object type=&quot;3&quot; unique_id=&quot;12045&quot;&gt;&lt;property id=&quot;20148&quot; value=&quot;5&quot;/&gt;&lt;property id=&quot;20300&quot; value=&quot;Slide 20 - &amp;quot;Aftensmad&amp;quot;&quot;/&gt;&lt;property id=&quot;20307&quot; value=&quot;305&quot;/&gt;&lt;/object&gt;&lt;object type=&quot;3&quot; unique_id=&quot;20236&quot;&gt;&lt;property id=&quot;20148&quot; value=&quot;5&quot;/&gt;&lt;property id=&quot;20300&quot; value=&quot;Slide 24 - &amp;quot;18.55 - 19.00 &amp;quot;&quot;/&gt;&lt;property id=&quot;20307&quot; value=&quot;364&quot;/&gt;&lt;/object&gt;&lt;object type=&quot;3&quot; unique_id=&quot;24340&quot;&gt;&lt;property id=&quot;20148&quot; value=&quot;5&quot;/&gt;&lt;property id=&quot;20300&quot; value=&quot;Slide 25 - &amp;quot;Mødedatoer for Brugerrådet 2020 &amp;quot;&quot;/&gt;&lt;property id=&quot;20307&quot; value=&quot;410&quot;/&gt;&lt;/object&gt;&lt;object type=&quot;3&quot; unique_id=&quot;28192&quot;&gt;&lt;property id=&quot;20148&quot; value=&quot;5&quot;/&gt;&lt;property id=&quot;20300&quot; value=&quot;Slide 3 - &amp;quot;16.30 – 17.00 &amp;#x0D;&amp;#x0A;&amp;#x0D;&amp;#x0A;&amp;quot;&quot;/&gt;&lt;property id=&quot;20307&quot; value=&quot;466&quot;/&gt;&lt;/object&gt;&lt;object type=&quot;3&quot; unique_id=&quot;28224&quot;&gt;&lt;property id=&quot;20148&quot; value=&quot;5&quot;/&gt;&lt;property id=&quot;20300&quot; value=&quot;Slide 21 - &amp;quot;&amp;#x0D;&amp;#x0A; &amp;#x0D;&amp;#x0A;18.10 – 18.45&amp;#x0D;&amp;#x0A;&amp;quot;&quot;/&gt;&lt;property id=&quot;20307&quot; value=&quot;468&quot;/&gt;&lt;/object&gt;&lt;object type=&quot;3&quot; unique_id=&quot;28305&quot;&gt;&lt;property id=&quot;20148&quot; value=&quot;5&quot;/&gt;&lt;property id=&quot;20300&quot; value=&quot;Slide 19 - &amp;quot;17.00 – 17.45 &amp;quot;&quot;/&gt;&lt;property id=&quot;20307&quot; value=&quot;469&quot;/&gt;&lt;/object&gt;&lt;object type=&quot;3&quot; unique_id=&quot;28401&quot;&gt;&lt;property id=&quot;20148&quot; value=&quot;5&quot;/&gt;&lt;property id=&quot;20300&quot; value=&quot;Slide 23 - &amp;quot;&amp;#x0D;&amp;#x0A;18.45 – 18.55&amp;#x0D;&amp;#x0A;&amp;quot;&quot;/&gt;&lt;property id=&quot;20307&quot; value=&quot;470&quot;/&gt;&lt;/object&gt;&lt;object type=&quot;3&quot; unique_id=&quot;28493&quot;&gt;&lt;property id=&quot;20148&quot; value=&quot;5&quot;/&gt;&lt;property id=&quot;20300&quot; value=&quot;Slide 4 - &amp;quot;Flytning af patienter&amp;#x0D;&amp;#x0A;På vej mod Gødstrup&amp;#x0D;&amp;#x0A;v. Chefkonsulent Jacob Pedersen &amp;#x0D;&amp;#x0A;&amp;#x0D;&amp;#x0A;Brugerrådsmøde, august 2020&amp;quot;&quot;/&gt;&lt;property id=&quot;20307&quot; value=&quot;471&quot;/&gt;&lt;/object&gt;&lt;object type=&quot;3&quot; unique_id=&quot;28494&quot;&gt;&lt;property id=&quot;20148&quot; value=&quot;5&quot;/&gt;&lt;property id=&quot;20300&quot; value=&quot;Slide 5 - &amp;quot;&amp;#x0D;&amp;#x0A;Baggrund&amp;quot;&quot;/&gt;&lt;property id=&quot;20307&quot; value=&quot;472&quot;/&gt;&lt;/object&gt;&lt;object type=&quot;3&quot; unique_id=&quot;28495&quot;&gt;&lt;property id=&quot;20148&quot; value=&quot;5&quot;/&gt;&lt;property id=&quot;20300&quot; value=&quot;Slide 6 - &amp;quot;Tidspunkter for flytning af patienter&amp;quot;&quot;/&gt;&lt;property id=&quot;20307&quot; value=&quot;473&quot;/&gt;&lt;/object&gt;&lt;object type=&quot;3&quot; unique_id=&quot;28496&quot;&gt;&lt;property id=&quot;20148&quot; value=&quot;5&quot;/&gt;&lt;property id=&quot;20300&quot; value=&quot;Slide 7 - &amp;quot;Patientflyttedag&amp;quot;&quot;/&gt;&lt;property id=&quot;20307&quot; value=&quot;474&quot;/&gt;&lt;/object&gt;&lt;object type=&quot;3&quot; unique_id=&quot;28497&quot;&gt;&lt;property id=&quot;20148&quot; value=&quot;5&quot;/&gt;&lt;property id=&quot;20300&quot; value=&quot;Slide 8 - &amp;quot;Flow for flytning af patienter&amp;quot;&quot;/&gt;&lt;property id=&quot;20307&quot; value=&quot;475&quot;/&gt;&lt;/object&gt;&lt;object type=&quot;3&quot; unique_id=&quot;28498&quot;&gt;&lt;property id=&quot;20148&quot; value=&quot;5&quot;/&gt;&lt;property id=&quot;20300&quot; value=&quot;Slide 9 - &amp;quot;Klar rollefordeling&amp;quot;&quot;/&gt;&lt;property id=&quot;20307&quot; value=&quot;476&quot;/&gt;&lt;/object&gt;&lt;object type=&quot;3&quot; unique_id=&quot;28499&quot;&gt;&lt;property id=&quot;20148&quot; value=&quot;5&quot;/&gt;&lt;property id=&quot;20300&quot; value=&quot;Slide 10 - &amp;quot;Andre roller på dagen&amp;quot;&quot;/&gt;&lt;property id=&quot;20307&quot; value=&quot;477&quot;/&gt;&lt;/object&gt;&lt;object type=&quot;3&quot; unique_id=&quot;28500&quot;&gt;&lt;property id=&quot;20148&quot; value=&quot;5&quot;/&gt;&lt;property id=&quot;20300&quot; value=&quot;Slide 11 - &amp;quot;Patientflyttemøder og -lister&amp;quot;&quot;/&gt;&lt;property id=&quot;20307&quot; value=&quot;478&quot;/&gt;&lt;/object&gt;&lt;object type=&quot;3&quot; unique_id=&quot;28501&quot;&gt;&lt;property id=&quot;20148&quot; value=&quot;5&quot;/&gt;&lt;property id=&quot;20300&quot; value=&quot;Slide 12 - &amp;quot;Kick-off, patientflytning kl. 6.00&amp;quot;&quot;/&gt;&lt;property id=&quot;20307&quot; value=&quot;479&quot;/&gt;&lt;/object&gt;&lt;object type=&quot;3&quot; unique_id=&quot;28502&quot;&gt;&lt;property id=&quot;20148&quot; value=&quot;5&quot;/&gt;&lt;property id=&quot;20300&quot; value=&quot;Slide 13 - &amp;quot;Patientflytning i gang&amp;quot;&quot;/&gt;&lt;property id=&quot;20307&quot; value=&quot;480&quot;/&gt;&lt;/object&gt;&lt;object type=&quot;3&quot; unique_id=&quot;28503&quot;&gt;&lt;property id=&quot;20148&quot; value=&quot;5&quot;/&gt;&lt;property id=&quot;20300&quot; value=&quot;Slide 14 - &amp;quot;Modtagelse af patienterne&amp;quot;&quot;/&gt;&lt;property id=&quot;20307&quot; value=&quot;481&quot;/&gt;&lt;/object&gt;&lt;object type=&quot;3&quot; unique_id=&quot;28504&quot;&gt;&lt;property id=&quot;20148&quot; value=&quot;5&quot;/&gt;&lt;property id=&quot;20300&quot; value=&quot;Slide 15 - &amp;quot;Pårørendeplan&amp;quot;&quot;/&gt;&lt;property id=&quot;20307&quot; value=&quot;482&quot;/&gt;&lt;/object&gt;&lt;object type=&quot;3&quot; unique_id=&quot;28505&quot;&gt;&lt;property id=&quot;20148&quot; value=&quot;5&quot;/&gt;&lt;property id=&quot;20300&quot; value=&quot;Slide 16 - &amp;quot;Pårørendeplan&amp;quot;&quot;/&gt;&lt;property id=&quot;20307&quot; value=&quot;483&quot;/&gt;&lt;/object&gt;&lt;object type=&quot;3&quot; unique_id=&quot;28506&quot;&gt;&lt;property id=&quot;20148&quot; value=&quot;5&quot;/&gt;&lt;property id=&quot;20300&quot; value=&quot;Slide 17 - &amp;quot;Pårørendeplan&amp;#x0D;&amp;#x0A;&amp;quot;&quot;/&gt;&lt;property id=&quot;20307&quot; value=&quot;484&quot;/&gt;&lt;/object&gt;&lt;object type=&quot;3&quot; unique_id=&quot;28507&quot;&gt;&lt;property id=&quot;20148&quot; value=&quot;5&quot;/&gt;&lt;property id=&quot;20300&quot; value=&quot;Slide 18 - &amp;quot;Spørgsmål&amp;#x0D;&amp;#x0A;&amp;quot;&quot;/&gt;&lt;property id=&quot;20307&quot; value=&quot;485&quot;/&gt;&lt;/object&gt;&lt;object type=&quot;3&quot; unique_id=&quot;28560&quot;&gt;&lt;property id=&quot;20148&quot; value=&quot;5&quot;/&gt;&lt;property id=&quot;20300&quot; value=&quot;Slide 22&quot;/&gt;&lt;property id=&quot;20307&quot; value=&quot;4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01a_RMdias_BRED">
  <a:themeElements>
    <a:clrScheme name="01a_RMdias_BRED 1">
      <a:dk1>
        <a:srgbClr val="3F3018"/>
      </a:dk1>
      <a:lt1>
        <a:srgbClr val="FFFFFF"/>
      </a:lt1>
      <a:dk2>
        <a:srgbClr val="990033"/>
      </a:dk2>
      <a:lt2>
        <a:srgbClr val="D2D2D2"/>
      </a:lt2>
      <a:accent1>
        <a:srgbClr val="E3DFD4"/>
      </a:accent1>
      <a:accent2>
        <a:srgbClr val="84715E"/>
      </a:accent2>
      <a:accent3>
        <a:srgbClr val="FFFFFF"/>
      </a:accent3>
      <a:accent4>
        <a:srgbClr val="342713"/>
      </a:accent4>
      <a:accent5>
        <a:srgbClr val="EFECE6"/>
      </a:accent5>
      <a:accent6>
        <a:srgbClr val="776654"/>
      </a:accent6>
      <a:hlink>
        <a:srgbClr val="990033"/>
      </a:hlink>
      <a:folHlink>
        <a:srgbClr val="3F3018"/>
      </a:folHlink>
    </a:clrScheme>
    <a:fontScheme name="01a_RMdias_BRE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01a_RMdias_BRED 1">
        <a:dk1>
          <a:srgbClr val="3F3018"/>
        </a:dk1>
        <a:lt1>
          <a:srgbClr val="FFFFFF"/>
        </a:lt1>
        <a:dk2>
          <a:srgbClr val="990033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FFFFFF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2">
        <a:dk1>
          <a:srgbClr val="3F3018"/>
        </a:dk1>
        <a:lt1>
          <a:srgbClr val="E3DFD4"/>
        </a:lt1>
        <a:dk2>
          <a:srgbClr val="84715E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EFECE6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3">
        <a:dk1>
          <a:srgbClr val="760027"/>
        </a:dk1>
        <a:lt1>
          <a:srgbClr val="E3DFD4"/>
        </a:lt1>
        <a:dk2>
          <a:srgbClr val="990033"/>
        </a:dk2>
        <a:lt2>
          <a:srgbClr val="FFFFFF"/>
        </a:lt2>
        <a:accent1>
          <a:srgbClr val="E3DFD4"/>
        </a:accent1>
        <a:accent2>
          <a:srgbClr val="84715E"/>
        </a:accent2>
        <a:accent3>
          <a:srgbClr val="CAAAAD"/>
        </a:accent3>
        <a:accent4>
          <a:srgbClr val="C2BEB5"/>
        </a:accent4>
        <a:accent5>
          <a:srgbClr val="EFECE6"/>
        </a:accent5>
        <a:accent6>
          <a:srgbClr val="776654"/>
        </a:accent6>
        <a:hlink>
          <a:srgbClr val="3F3018"/>
        </a:hlink>
        <a:folHlink>
          <a:srgbClr val="3F301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a_RMdias_BRED 4">
        <a:dk1>
          <a:srgbClr val="3F3018"/>
        </a:dk1>
        <a:lt1>
          <a:srgbClr val="84715E"/>
        </a:lt1>
        <a:dk2>
          <a:srgbClr val="E3DFD4"/>
        </a:dk2>
        <a:lt2>
          <a:srgbClr val="655647"/>
        </a:lt2>
        <a:accent1>
          <a:srgbClr val="3F3018"/>
        </a:accent1>
        <a:accent2>
          <a:srgbClr val="84715E"/>
        </a:accent2>
        <a:accent3>
          <a:srgbClr val="C2BBB6"/>
        </a:accent3>
        <a:accent4>
          <a:srgbClr val="342713"/>
        </a:accent4>
        <a:accent5>
          <a:srgbClr val="AFADAB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1535</Words>
  <Application>Microsoft Office PowerPoint</Application>
  <PresentationFormat>Skærmshow (4:3)</PresentationFormat>
  <Paragraphs>174</Paragraphs>
  <Slides>22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30" baseType="lpstr">
      <vt:lpstr>Arial</vt:lpstr>
      <vt:lpstr>Calibri</vt:lpstr>
      <vt:lpstr>Symbol</vt:lpstr>
      <vt:lpstr>Times</vt:lpstr>
      <vt:lpstr>Times New Roman</vt:lpstr>
      <vt:lpstr>Verdana</vt:lpstr>
      <vt:lpstr>Wingdings</vt:lpstr>
      <vt:lpstr>01a_RMdias_BRED</vt:lpstr>
      <vt:lpstr>Brugerrådsmødet den 18. januar 2023  Formøde 15.30-16.30 Brugerrådsmøde 16.30-19.00  Begge møder afholdes i møderum L120 Regionshospitalet Gødstrup </vt:lpstr>
      <vt:lpstr>Program </vt:lpstr>
      <vt:lpstr> Velkomst v. Rikke  Kl. 16.30 – 16.35</vt:lpstr>
      <vt:lpstr>Revision af hjemmeside v. Finn Møller og Maiken Sand  Kl. 16.35 – 17.00 </vt:lpstr>
      <vt:lpstr>Brugerrejsemetoden</vt:lpstr>
      <vt:lpstr>Brugerrejsemetoden</vt:lpstr>
      <vt:lpstr>PowerPoint-præsentation</vt:lpstr>
      <vt:lpstr>PowerPoint-præsentation</vt:lpstr>
      <vt:lpstr>Referat af punkt om revision af hjemmeside</vt:lpstr>
      <vt:lpstr>Rekruttering af nye medlemmer v. Finn Møller og Maiken Sand  Kl. 17.00 – 17.35</vt:lpstr>
      <vt:lpstr>Forslag til ”plakat” på udvalgte afdelinger</vt:lpstr>
      <vt:lpstr>Rekrutteringskampagne på Facebook</vt:lpstr>
      <vt:lpstr>PowerPoint-præsentation</vt:lpstr>
      <vt:lpstr>Referat af punkt om rekruttering af nye medlemmer</vt:lpstr>
      <vt:lpstr>Seneste nyt fra Gødstrup v. Rikke</vt:lpstr>
      <vt:lpstr>Hvilke tiltag arbejder afdelingerne med for at afhjælpe sygeplejemanglen?</vt:lpstr>
      <vt:lpstr>Akutafdelingen</vt:lpstr>
      <vt:lpstr>Referat af punkt om seneste nyt fra Gødstrup</vt:lpstr>
      <vt:lpstr>  Test af Gødstrups madkoncept v. Ingeborg K. Rask              Kl. 18.00 – 18.45</vt:lpstr>
      <vt:lpstr>Referat af punktet test af madkoncept</vt:lpstr>
      <vt:lpstr> Eventuelt   Kl. 18.45 – 19.00</vt:lpstr>
      <vt:lpstr>Referat af punktet eventuelt</vt:lpstr>
    </vt:vector>
  </TitlesOfParts>
  <Company>Århus Amt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 MIDTJYLLAND UNDER DANNELSE</dc:title>
  <dc:creator>Informatik</dc:creator>
  <cp:lastModifiedBy>Maiken Sand</cp:lastModifiedBy>
  <cp:revision>971</cp:revision>
  <cp:lastPrinted>2022-10-12T08:06:03Z</cp:lastPrinted>
  <dcterms:created xsi:type="dcterms:W3CDTF">2006-12-19T08:10:04Z</dcterms:created>
  <dcterms:modified xsi:type="dcterms:W3CDTF">2023-04-12T09:21:02Z</dcterms:modified>
</cp:coreProperties>
</file>