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6"/>
  </p:notesMasterIdLst>
  <p:handoutMasterIdLst>
    <p:handoutMasterId r:id="rId37"/>
  </p:handoutMasterIdLst>
  <p:sldIdLst>
    <p:sldId id="675" r:id="rId2"/>
    <p:sldId id="600" r:id="rId3"/>
    <p:sldId id="542" r:id="rId4"/>
    <p:sldId id="689" r:id="rId5"/>
    <p:sldId id="708" r:id="rId6"/>
    <p:sldId id="709" r:id="rId7"/>
    <p:sldId id="710" r:id="rId8"/>
    <p:sldId id="711" r:id="rId9"/>
    <p:sldId id="712" r:id="rId10"/>
    <p:sldId id="713" r:id="rId11"/>
    <p:sldId id="703" r:id="rId12"/>
    <p:sldId id="704" r:id="rId13"/>
    <p:sldId id="707" r:id="rId14"/>
    <p:sldId id="716" r:id="rId15"/>
    <p:sldId id="705" r:id="rId16"/>
    <p:sldId id="715" r:id="rId17"/>
    <p:sldId id="686" r:id="rId18"/>
    <p:sldId id="718" r:id="rId19"/>
    <p:sldId id="694" r:id="rId20"/>
    <p:sldId id="695" r:id="rId21"/>
    <p:sldId id="696" r:id="rId22"/>
    <p:sldId id="697" r:id="rId23"/>
    <p:sldId id="698" r:id="rId24"/>
    <p:sldId id="699" r:id="rId25"/>
    <p:sldId id="700" r:id="rId26"/>
    <p:sldId id="701" r:id="rId27"/>
    <p:sldId id="702" r:id="rId28"/>
    <p:sldId id="717" r:id="rId29"/>
    <p:sldId id="683" r:id="rId30"/>
    <p:sldId id="684" r:id="rId31"/>
    <p:sldId id="692" r:id="rId32"/>
    <p:sldId id="691" r:id="rId33"/>
    <p:sldId id="681" r:id="rId34"/>
    <p:sldId id="719" r:id="rId35"/>
  </p:sldIdLst>
  <p:sldSz cx="9144000" cy="6858000" type="screen4x3"/>
  <p:notesSz cx="6797675" cy="9926638"/>
  <p:custDataLst>
    <p:tags r:id="rId38"/>
  </p:custDataLst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BBFE7657-35E5-417A-A17E-F8CED77A0953}">
          <p14:sldIdLst>
            <p14:sldId id="675"/>
            <p14:sldId id="600"/>
            <p14:sldId id="542"/>
            <p14:sldId id="689"/>
            <p14:sldId id="708"/>
            <p14:sldId id="709"/>
            <p14:sldId id="710"/>
            <p14:sldId id="711"/>
            <p14:sldId id="712"/>
            <p14:sldId id="713"/>
            <p14:sldId id="703"/>
            <p14:sldId id="704"/>
            <p14:sldId id="707"/>
            <p14:sldId id="716"/>
            <p14:sldId id="705"/>
            <p14:sldId id="715"/>
            <p14:sldId id="686"/>
            <p14:sldId id="718"/>
            <p14:sldId id="694"/>
            <p14:sldId id="695"/>
            <p14:sldId id="696"/>
            <p14:sldId id="697"/>
            <p14:sldId id="698"/>
            <p14:sldId id="699"/>
            <p14:sldId id="700"/>
            <p14:sldId id="701"/>
            <p14:sldId id="702"/>
            <p14:sldId id="717"/>
            <p14:sldId id="683"/>
            <p14:sldId id="684"/>
            <p14:sldId id="692"/>
            <p14:sldId id="691"/>
            <p14:sldId id="681"/>
            <p14:sldId id="719"/>
          </p14:sldIdLst>
        </p14:section>
        <p14:section name="Ikke-navngivet sektion" id="{37FDE4C1-31DF-4D18-9516-1BAE3496ADC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5DB"/>
    <a:srgbClr val="838DF1"/>
    <a:srgbClr val="6C94EE"/>
    <a:srgbClr val="091F4F"/>
    <a:srgbClr val="7A905A"/>
    <a:srgbClr val="893F74"/>
    <a:srgbClr val="BC0CBC"/>
    <a:srgbClr val="3F301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84" autoAdjust="0"/>
    <p:restoredTop sz="93735" autoAdjust="0"/>
  </p:normalViewPr>
  <p:slideViewPr>
    <p:cSldViewPr snapToGrid="0">
      <p:cViewPr varScale="1">
        <p:scale>
          <a:sx n="108" d="100"/>
          <a:sy n="108" d="100"/>
        </p:scale>
        <p:origin x="145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5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-2682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246BD-1D68-4AFE-9F7F-2FBD4BAC0E03}" type="datetimeFigureOut">
              <a:rPr lang="da-DK" smtClean="0"/>
              <a:t>12-04-2023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3E78C-A6E2-49A5-85A4-C0E2B6EF7A1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5082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245" cy="49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>
            <a:lvl1pPr defTabSz="955622">
              <a:defRPr sz="1300">
                <a:latin typeface="Times" pitchFamily="18" charset="0"/>
              </a:defRPr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430" y="0"/>
            <a:ext cx="2945245" cy="49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>
            <a:lvl1pPr algn="r" defTabSz="955622">
              <a:defRPr sz="1300">
                <a:latin typeface="Times" pitchFamily="18" charset="0"/>
              </a:defRPr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632" y="4714841"/>
            <a:ext cx="4986412" cy="446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noProof="0" smtClean="0"/>
              <a:t>Click to edit Master text styles</a:t>
            </a:r>
          </a:p>
          <a:p>
            <a:pPr lvl="1"/>
            <a:r>
              <a:rPr lang="da-DK" altLang="da-DK" noProof="0" smtClean="0"/>
              <a:t>Second level</a:t>
            </a:r>
          </a:p>
          <a:p>
            <a:pPr lvl="2"/>
            <a:r>
              <a:rPr lang="da-DK" altLang="da-DK" noProof="0" smtClean="0"/>
              <a:t>Third level</a:t>
            </a:r>
          </a:p>
          <a:p>
            <a:pPr lvl="3"/>
            <a:r>
              <a:rPr lang="da-DK" altLang="da-DK" noProof="0" smtClean="0"/>
              <a:t>Fourth level</a:t>
            </a:r>
          </a:p>
          <a:p>
            <a:pPr lvl="4"/>
            <a:r>
              <a:rPr lang="da-DK" altLang="da-DK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681"/>
            <a:ext cx="2945245" cy="49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5" tIns="47778" rIns="95555" bIns="47778" numCol="1" anchor="b" anchorCtr="0" compatLnSpc="1">
            <a:prstTxWarp prst="textNoShape">
              <a:avLst/>
            </a:prstTxWarp>
          </a:bodyPr>
          <a:lstStyle>
            <a:lvl1pPr defTabSz="955622">
              <a:defRPr sz="1300">
                <a:latin typeface="Times" pitchFamily="18" charset="0"/>
              </a:defRPr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430" y="9429681"/>
            <a:ext cx="2945245" cy="49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5" tIns="47778" rIns="95555" bIns="47778" numCol="1" anchor="b" anchorCtr="0" compatLnSpc="1">
            <a:prstTxWarp prst="textNoShape">
              <a:avLst/>
            </a:prstTxWarp>
          </a:bodyPr>
          <a:lstStyle>
            <a:lvl1pPr algn="r" defTabSz="955622">
              <a:defRPr sz="1300">
                <a:latin typeface="Times" charset="0"/>
              </a:defRPr>
            </a:lvl1pPr>
          </a:lstStyle>
          <a:p>
            <a:fld id="{2E6F19D3-AC52-3A4E-8C16-86E40E58BA99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499373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F19D3-AC52-3A4E-8C16-86E40E58BA99}" type="slidenum">
              <a:rPr lang="da-DK" altLang="da-DK" smtClean="0"/>
              <a:pPr/>
              <a:t>1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685685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F19D3-AC52-3A4E-8C16-86E40E58BA99}" type="slidenum">
              <a:rPr lang="da-DK" altLang="da-DK" smtClean="0"/>
              <a:pPr/>
              <a:t>20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904572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F19D3-AC52-3A4E-8C16-86E40E58BA99}" type="slidenum">
              <a:rPr lang="da-DK" altLang="da-DK" smtClean="0"/>
              <a:pPr/>
              <a:t>21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637989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F19D3-AC52-3A4E-8C16-86E40E58BA99}" type="slidenum">
              <a:rPr lang="da-DK" altLang="da-DK" smtClean="0"/>
              <a:pPr/>
              <a:t>22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693239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F19D3-AC52-3A4E-8C16-86E40E58BA99}" type="slidenum">
              <a:rPr lang="da-DK" altLang="da-DK" smtClean="0"/>
              <a:pPr/>
              <a:t>23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58483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F19D3-AC52-3A4E-8C16-86E40E58BA99}" type="slidenum">
              <a:rPr lang="da-DK" altLang="da-DK" smtClean="0"/>
              <a:pPr/>
              <a:t>24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686849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F19D3-AC52-3A4E-8C16-86E40E58BA99}" type="slidenum">
              <a:rPr lang="da-DK" altLang="da-DK" smtClean="0"/>
              <a:pPr/>
              <a:t>25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5009226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F19D3-AC52-3A4E-8C16-86E40E58BA99}" type="slidenum">
              <a:rPr lang="da-DK" altLang="da-DK" smtClean="0"/>
              <a:pPr/>
              <a:t>26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183094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F19D3-AC52-3A4E-8C16-86E40E58BA99}" type="slidenum">
              <a:rPr lang="da-DK" altLang="da-DK" smtClean="0"/>
              <a:pPr/>
              <a:t>27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661638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F19D3-AC52-3A4E-8C16-86E40E58BA99}" type="slidenum">
              <a:rPr lang="da-DK" altLang="da-DK" smtClean="0"/>
              <a:pPr/>
              <a:t>29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9717120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F19D3-AC52-3A4E-8C16-86E40E58BA99}" type="slidenum">
              <a:rPr lang="da-DK" altLang="da-DK" smtClean="0"/>
              <a:pPr/>
              <a:t>30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627037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5622">
              <a:defRPr sz="2400">
                <a:solidFill>
                  <a:schemeClr val="tx1"/>
                </a:solidFill>
                <a:latin typeface="Verdana" charset="0"/>
              </a:defRPr>
            </a:lvl1pPr>
            <a:lvl2pPr marL="729577" indent="-280607" defTabSz="955622">
              <a:defRPr sz="2400">
                <a:solidFill>
                  <a:schemeClr val="tx1"/>
                </a:solidFill>
                <a:latin typeface="Verdana" charset="0"/>
              </a:defRPr>
            </a:lvl2pPr>
            <a:lvl3pPr marL="1122426" indent="-224485" defTabSz="955622">
              <a:defRPr sz="2400">
                <a:solidFill>
                  <a:schemeClr val="tx1"/>
                </a:solidFill>
                <a:latin typeface="Verdana" charset="0"/>
              </a:defRPr>
            </a:lvl3pPr>
            <a:lvl4pPr marL="1571396" indent="-224485" defTabSz="955622">
              <a:defRPr sz="2400">
                <a:solidFill>
                  <a:schemeClr val="tx1"/>
                </a:solidFill>
                <a:latin typeface="Verdana" charset="0"/>
              </a:defRPr>
            </a:lvl4pPr>
            <a:lvl5pPr marL="2020367" indent="-224485" defTabSz="955622">
              <a:defRPr sz="2400">
                <a:solidFill>
                  <a:schemeClr val="tx1"/>
                </a:solidFill>
                <a:latin typeface="Verdana" charset="0"/>
              </a:defRPr>
            </a:lvl5pPr>
            <a:lvl6pPr marL="2469337" indent="-224485" defTabSz="9556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</a:defRPr>
            </a:lvl6pPr>
            <a:lvl7pPr marL="2918308" indent="-224485" defTabSz="9556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</a:defRPr>
            </a:lvl7pPr>
            <a:lvl8pPr marL="3367278" indent="-224485" defTabSz="9556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</a:defRPr>
            </a:lvl8pPr>
            <a:lvl9pPr marL="3816248" indent="-224485" defTabSz="9556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</a:defRPr>
            </a:lvl9pPr>
          </a:lstStyle>
          <a:p>
            <a:fld id="{9E90C57B-6714-8B43-90CE-457E59E0191B}" type="slidenum">
              <a:rPr lang="da-DK" altLang="da-DK" sz="1300">
                <a:latin typeface="Times" charset="0"/>
              </a:rPr>
              <a:pPr/>
              <a:t>2</a:t>
            </a:fld>
            <a:endParaRPr lang="da-DK" altLang="da-DK" sz="1300">
              <a:latin typeface="Times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a-DK" altLang="da-DK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405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F19D3-AC52-3A4E-8C16-86E40E58BA99}" type="slidenum">
              <a:rPr lang="da-DK" altLang="da-DK" smtClean="0"/>
              <a:pPr/>
              <a:t>31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0317758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F19D3-AC52-3A4E-8C16-86E40E58BA99}" type="slidenum">
              <a:rPr lang="da-DK" altLang="da-DK" smtClean="0"/>
              <a:pPr/>
              <a:t>32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7972004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F19D3-AC52-3A4E-8C16-86E40E58BA99}" type="slidenum">
              <a:rPr lang="da-DK" altLang="da-DK" smtClean="0"/>
              <a:pPr/>
              <a:t>33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673778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F19D3-AC52-3A4E-8C16-86E40E58BA99}" type="slidenum">
              <a:rPr lang="da-DK" altLang="da-DK" smtClean="0"/>
              <a:pPr/>
              <a:t>3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527805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F19D3-AC52-3A4E-8C16-86E40E58BA99}" type="slidenum">
              <a:rPr lang="da-DK" altLang="da-DK" smtClean="0"/>
              <a:pPr/>
              <a:t>4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899895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2811463" y="755650"/>
            <a:ext cx="1323975" cy="9921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>
          <a:xfrm>
            <a:off x="915464" y="974690"/>
            <a:ext cx="5095875" cy="884255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a-DK" sz="10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F19D3-AC52-3A4E-8C16-86E40E58BA99}" type="slidenum">
              <a:rPr lang="da-DK" altLang="da-DK" smtClean="0"/>
              <a:pPr/>
              <a:t>11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865017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F19D3-AC52-3A4E-8C16-86E40E58BA99}" type="slidenum">
              <a:rPr lang="da-DK" altLang="da-DK" smtClean="0"/>
              <a:pPr/>
              <a:t>12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69129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Pladsholder til no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a-DK" altLang="da-DK" dirty="0" smtClean="0"/>
          </a:p>
        </p:txBody>
      </p:sp>
      <p:sp>
        <p:nvSpPr>
          <p:cNvPr id="17412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540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540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540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540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4E0169F-0FEE-43A7-8DAD-61469F77687D}" type="slidenum">
              <a:rPr lang="da-DK" altLang="da-DK" sz="1300">
                <a:latin typeface="Times" panose="02020603050405020304" pitchFamily="18" charset="0"/>
              </a:rPr>
              <a:pPr/>
              <a:t>15</a:t>
            </a:fld>
            <a:endParaRPr lang="da-DK" altLang="da-DK" sz="13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048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F19D3-AC52-3A4E-8C16-86E40E58BA99}" type="slidenum">
              <a:rPr lang="da-DK" altLang="da-DK" smtClean="0"/>
              <a:pPr/>
              <a:t>17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074601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F19D3-AC52-3A4E-8C16-86E40E58BA99}" type="slidenum">
              <a:rPr lang="da-DK" altLang="da-DK" smtClean="0"/>
              <a:pPr/>
              <a:t>19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312788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1"/>
          <p:cNvGrpSpPr>
            <a:grpSpLocks noChangeAspect="1"/>
          </p:cNvGrpSpPr>
          <p:nvPr/>
        </p:nvGrpSpPr>
        <p:grpSpPr bwMode="auto">
          <a:xfrm>
            <a:off x="6553200" y="800100"/>
            <a:ext cx="1739900" cy="846138"/>
            <a:chOff x="2425" y="7208"/>
            <a:chExt cx="7069" cy="3441"/>
          </a:xfrm>
        </p:grpSpPr>
        <p:sp>
          <p:nvSpPr>
            <p:cNvPr id="5" name="Freeform 62"/>
            <p:cNvSpPr>
              <a:spLocks noChangeAspect="1"/>
            </p:cNvSpPr>
            <p:nvPr/>
          </p:nvSpPr>
          <p:spPr bwMode="auto">
            <a:xfrm>
              <a:off x="2425" y="7789"/>
              <a:ext cx="2751" cy="1753"/>
            </a:xfrm>
            <a:custGeom>
              <a:avLst/>
              <a:gdLst>
                <a:gd name="T0" fmla="*/ 777 w 2751"/>
                <a:gd name="T1" fmla="*/ 0 h 1753"/>
                <a:gd name="T2" fmla="*/ 520 w 2751"/>
                <a:gd name="T3" fmla="*/ 3 h 1753"/>
                <a:gd name="T4" fmla="*/ 278 w 2751"/>
                <a:gd name="T5" fmla="*/ 9 h 1753"/>
                <a:gd name="T6" fmla="*/ 86 w 2751"/>
                <a:gd name="T7" fmla="*/ 18 h 1753"/>
                <a:gd name="T8" fmla="*/ 14 w 2751"/>
                <a:gd name="T9" fmla="*/ 38 h 1753"/>
                <a:gd name="T10" fmla="*/ 5 w 2751"/>
                <a:gd name="T11" fmla="*/ 79 h 1753"/>
                <a:gd name="T12" fmla="*/ 0 w 2751"/>
                <a:gd name="T13" fmla="*/ 153 h 1753"/>
                <a:gd name="T14" fmla="*/ 1 w 2751"/>
                <a:gd name="T15" fmla="*/ 204 h 1753"/>
                <a:gd name="T16" fmla="*/ 32 w 2751"/>
                <a:gd name="T17" fmla="*/ 231 h 1753"/>
                <a:gd name="T18" fmla="*/ 76 w 2751"/>
                <a:gd name="T19" fmla="*/ 240 h 1753"/>
                <a:gd name="T20" fmla="*/ 157 w 2751"/>
                <a:gd name="T21" fmla="*/ 268 h 1753"/>
                <a:gd name="T22" fmla="*/ 244 w 2751"/>
                <a:gd name="T23" fmla="*/ 321 h 1753"/>
                <a:gd name="T24" fmla="*/ 296 w 2751"/>
                <a:gd name="T25" fmla="*/ 402 h 1753"/>
                <a:gd name="T26" fmla="*/ 302 w 2751"/>
                <a:gd name="T27" fmla="*/ 1719 h 1753"/>
                <a:gd name="T28" fmla="*/ 323 w 2751"/>
                <a:gd name="T29" fmla="*/ 1746 h 1753"/>
                <a:gd name="T30" fmla="*/ 475 w 2751"/>
                <a:gd name="T31" fmla="*/ 1753 h 1753"/>
                <a:gd name="T32" fmla="*/ 679 w 2751"/>
                <a:gd name="T33" fmla="*/ 1752 h 1753"/>
                <a:gd name="T34" fmla="*/ 764 w 2751"/>
                <a:gd name="T35" fmla="*/ 1739 h 1753"/>
                <a:gd name="T36" fmla="*/ 777 w 2751"/>
                <a:gd name="T37" fmla="*/ 1707 h 1753"/>
                <a:gd name="T38" fmla="*/ 790 w 2751"/>
                <a:gd name="T39" fmla="*/ 375 h 1753"/>
                <a:gd name="T40" fmla="*/ 835 w 2751"/>
                <a:gd name="T41" fmla="*/ 364 h 1753"/>
                <a:gd name="T42" fmla="*/ 943 w 2751"/>
                <a:gd name="T43" fmla="*/ 362 h 1753"/>
                <a:gd name="T44" fmla="*/ 1131 w 2751"/>
                <a:gd name="T45" fmla="*/ 370 h 1753"/>
                <a:gd name="T46" fmla="*/ 1216 w 2751"/>
                <a:gd name="T47" fmla="*/ 404 h 1753"/>
                <a:gd name="T48" fmla="*/ 1260 w 2751"/>
                <a:gd name="T49" fmla="*/ 487 h 1753"/>
                <a:gd name="T50" fmla="*/ 1269 w 2751"/>
                <a:gd name="T51" fmla="*/ 1708 h 1753"/>
                <a:gd name="T52" fmla="*/ 1280 w 2751"/>
                <a:gd name="T53" fmla="*/ 1739 h 1753"/>
                <a:gd name="T54" fmla="*/ 1410 w 2751"/>
                <a:gd name="T55" fmla="*/ 1753 h 1753"/>
                <a:gd name="T56" fmla="*/ 1710 w 2751"/>
                <a:gd name="T57" fmla="*/ 1750 h 1753"/>
                <a:gd name="T58" fmla="*/ 1746 w 2751"/>
                <a:gd name="T59" fmla="*/ 1730 h 1753"/>
                <a:gd name="T60" fmla="*/ 1750 w 2751"/>
                <a:gd name="T61" fmla="*/ 404 h 1753"/>
                <a:gd name="T62" fmla="*/ 1777 w 2751"/>
                <a:gd name="T63" fmla="*/ 370 h 1753"/>
                <a:gd name="T64" fmla="*/ 1837 w 2751"/>
                <a:gd name="T65" fmla="*/ 362 h 1753"/>
                <a:gd name="T66" fmla="*/ 1963 w 2751"/>
                <a:gd name="T67" fmla="*/ 362 h 1753"/>
                <a:gd name="T68" fmla="*/ 2106 w 2751"/>
                <a:gd name="T69" fmla="*/ 373 h 1753"/>
                <a:gd name="T70" fmla="*/ 2193 w 2751"/>
                <a:gd name="T71" fmla="*/ 411 h 1753"/>
                <a:gd name="T72" fmla="*/ 2241 w 2751"/>
                <a:gd name="T73" fmla="*/ 496 h 1753"/>
                <a:gd name="T74" fmla="*/ 2251 w 2751"/>
                <a:gd name="T75" fmla="*/ 1474 h 1753"/>
                <a:gd name="T76" fmla="*/ 2258 w 2751"/>
                <a:gd name="T77" fmla="*/ 1602 h 1753"/>
                <a:gd name="T78" fmla="*/ 2292 w 2751"/>
                <a:gd name="T79" fmla="*/ 1690 h 1753"/>
                <a:gd name="T80" fmla="*/ 2375 w 2751"/>
                <a:gd name="T81" fmla="*/ 1739 h 1753"/>
                <a:gd name="T82" fmla="*/ 2536 w 2751"/>
                <a:gd name="T83" fmla="*/ 1753 h 1753"/>
                <a:gd name="T84" fmla="*/ 2672 w 2751"/>
                <a:gd name="T85" fmla="*/ 1752 h 1753"/>
                <a:gd name="T86" fmla="*/ 2728 w 2751"/>
                <a:gd name="T87" fmla="*/ 1746 h 1753"/>
                <a:gd name="T88" fmla="*/ 2750 w 2751"/>
                <a:gd name="T89" fmla="*/ 1710 h 1753"/>
                <a:gd name="T90" fmla="*/ 2751 w 2751"/>
                <a:gd name="T91" fmla="*/ 1642 h 1753"/>
                <a:gd name="T92" fmla="*/ 2751 w 2751"/>
                <a:gd name="T93" fmla="*/ 1486 h 1753"/>
                <a:gd name="T94" fmla="*/ 2751 w 2751"/>
                <a:gd name="T95" fmla="*/ 1272 h 1753"/>
                <a:gd name="T96" fmla="*/ 2751 w 2751"/>
                <a:gd name="T97" fmla="*/ 1030 h 1753"/>
                <a:gd name="T98" fmla="*/ 2750 w 2751"/>
                <a:gd name="T99" fmla="*/ 792 h 1753"/>
                <a:gd name="T100" fmla="*/ 2750 w 2751"/>
                <a:gd name="T101" fmla="*/ 534 h 1753"/>
                <a:gd name="T102" fmla="*/ 2731 w 2751"/>
                <a:gd name="T103" fmla="*/ 324 h 1753"/>
                <a:gd name="T104" fmla="*/ 2681 w 2751"/>
                <a:gd name="T105" fmla="*/ 184 h 1753"/>
                <a:gd name="T106" fmla="*/ 2578 w 2751"/>
                <a:gd name="T107" fmla="*/ 95 h 1753"/>
                <a:gd name="T108" fmla="*/ 2402 w 2751"/>
                <a:gd name="T109" fmla="*/ 47 h 1753"/>
                <a:gd name="T110" fmla="*/ 2137 w 2751"/>
                <a:gd name="T111" fmla="*/ 21 h 1753"/>
                <a:gd name="T112" fmla="*/ 1770 w 2751"/>
                <a:gd name="T113" fmla="*/ 7 h 1753"/>
                <a:gd name="T114" fmla="*/ 1347 w 2751"/>
                <a:gd name="T115" fmla="*/ 0 h 17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" name="Freeform 63"/>
            <p:cNvSpPr>
              <a:spLocks noChangeAspect="1"/>
            </p:cNvSpPr>
            <p:nvPr/>
          </p:nvSpPr>
          <p:spPr bwMode="auto">
            <a:xfrm>
              <a:off x="5325" y="7808"/>
              <a:ext cx="802" cy="1736"/>
            </a:xfrm>
            <a:custGeom>
              <a:avLst/>
              <a:gdLst>
                <a:gd name="T0" fmla="*/ 374 w 802"/>
                <a:gd name="T1" fmla="*/ 0 h 1736"/>
                <a:gd name="T2" fmla="*/ 296 w 802"/>
                <a:gd name="T3" fmla="*/ 0 h 1736"/>
                <a:gd name="T4" fmla="*/ 222 w 802"/>
                <a:gd name="T5" fmla="*/ 2 h 1736"/>
                <a:gd name="T6" fmla="*/ 153 w 802"/>
                <a:gd name="T7" fmla="*/ 6 h 1736"/>
                <a:gd name="T8" fmla="*/ 92 w 802"/>
                <a:gd name="T9" fmla="*/ 8 h 1736"/>
                <a:gd name="T10" fmla="*/ 39 w 802"/>
                <a:gd name="T11" fmla="*/ 13 h 1736"/>
                <a:gd name="T12" fmla="*/ 23 w 802"/>
                <a:gd name="T13" fmla="*/ 19 h 1736"/>
                <a:gd name="T14" fmla="*/ 12 w 802"/>
                <a:gd name="T15" fmla="*/ 28 h 1736"/>
                <a:gd name="T16" fmla="*/ 9 w 802"/>
                <a:gd name="T17" fmla="*/ 40 h 1736"/>
                <a:gd name="T18" fmla="*/ 5 w 802"/>
                <a:gd name="T19" fmla="*/ 56 h 1736"/>
                <a:gd name="T20" fmla="*/ 5 w 802"/>
                <a:gd name="T21" fmla="*/ 71 h 1736"/>
                <a:gd name="T22" fmla="*/ 3 w 802"/>
                <a:gd name="T23" fmla="*/ 92 h 1736"/>
                <a:gd name="T24" fmla="*/ 1 w 802"/>
                <a:gd name="T25" fmla="*/ 118 h 1736"/>
                <a:gd name="T26" fmla="*/ 1 w 802"/>
                <a:gd name="T27" fmla="*/ 143 h 1736"/>
                <a:gd name="T28" fmla="*/ 0 w 802"/>
                <a:gd name="T29" fmla="*/ 165 h 1736"/>
                <a:gd name="T30" fmla="*/ 0 w 802"/>
                <a:gd name="T31" fmla="*/ 179 h 1736"/>
                <a:gd name="T32" fmla="*/ 1 w 802"/>
                <a:gd name="T33" fmla="*/ 192 h 1736"/>
                <a:gd name="T34" fmla="*/ 9 w 802"/>
                <a:gd name="T35" fmla="*/ 204 h 1736"/>
                <a:gd name="T36" fmla="*/ 19 w 802"/>
                <a:gd name="T37" fmla="*/ 213 h 1736"/>
                <a:gd name="T38" fmla="*/ 32 w 802"/>
                <a:gd name="T39" fmla="*/ 219 h 1736"/>
                <a:gd name="T40" fmla="*/ 41 w 802"/>
                <a:gd name="T41" fmla="*/ 221 h 1736"/>
                <a:gd name="T42" fmla="*/ 56 w 802"/>
                <a:gd name="T43" fmla="*/ 224 h 1736"/>
                <a:gd name="T44" fmla="*/ 77 w 802"/>
                <a:gd name="T45" fmla="*/ 231 h 1736"/>
                <a:gd name="T46" fmla="*/ 101 w 802"/>
                <a:gd name="T47" fmla="*/ 239 h 1736"/>
                <a:gd name="T48" fmla="*/ 130 w 802"/>
                <a:gd name="T49" fmla="*/ 249 h 1736"/>
                <a:gd name="T50" fmla="*/ 159 w 802"/>
                <a:gd name="T51" fmla="*/ 262 h 1736"/>
                <a:gd name="T52" fmla="*/ 188 w 802"/>
                <a:gd name="T53" fmla="*/ 277 h 1736"/>
                <a:gd name="T54" fmla="*/ 217 w 802"/>
                <a:gd name="T55" fmla="*/ 295 h 1736"/>
                <a:gd name="T56" fmla="*/ 244 w 802"/>
                <a:gd name="T57" fmla="*/ 316 h 1736"/>
                <a:gd name="T58" fmla="*/ 267 w 802"/>
                <a:gd name="T59" fmla="*/ 340 h 1736"/>
                <a:gd name="T60" fmla="*/ 285 w 802"/>
                <a:gd name="T61" fmla="*/ 367 h 1736"/>
                <a:gd name="T62" fmla="*/ 296 w 802"/>
                <a:gd name="T63" fmla="*/ 397 h 1736"/>
                <a:gd name="T64" fmla="*/ 300 w 802"/>
                <a:gd name="T65" fmla="*/ 432 h 1736"/>
                <a:gd name="T66" fmla="*/ 300 w 802"/>
                <a:gd name="T67" fmla="*/ 1689 h 1736"/>
                <a:gd name="T68" fmla="*/ 303 w 802"/>
                <a:gd name="T69" fmla="*/ 1704 h 1736"/>
                <a:gd name="T70" fmla="*/ 311 w 802"/>
                <a:gd name="T71" fmla="*/ 1716 h 1736"/>
                <a:gd name="T72" fmla="*/ 323 w 802"/>
                <a:gd name="T73" fmla="*/ 1725 h 1736"/>
                <a:gd name="T74" fmla="*/ 341 w 802"/>
                <a:gd name="T75" fmla="*/ 1731 h 1736"/>
                <a:gd name="T76" fmla="*/ 444 w 802"/>
                <a:gd name="T77" fmla="*/ 1734 h 1736"/>
                <a:gd name="T78" fmla="*/ 549 w 802"/>
                <a:gd name="T79" fmla="*/ 1736 h 1736"/>
                <a:gd name="T80" fmla="*/ 658 w 802"/>
                <a:gd name="T81" fmla="*/ 1734 h 1736"/>
                <a:gd name="T82" fmla="*/ 764 w 802"/>
                <a:gd name="T83" fmla="*/ 1731 h 1736"/>
                <a:gd name="T84" fmla="*/ 782 w 802"/>
                <a:gd name="T85" fmla="*/ 1725 h 1736"/>
                <a:gd name="T86" fmla="*/ 795 w 802"/>
                <a:gd name="T87" fmla="*/ 1716 h 1736"/>
                <a:gd name="T88" fmla="*/ 801 w 802"/>
                <a:gd name="T89" fmla="*/ 1704 h 1736"/>
                <a:gd name="T90" fmla="*/ 802 w 802"/>
                <a:gd name="T91" fmla="*/ 1689 h 1736"/>
                <a:gd name="T92" fmla="*/ 802 w 802"/>
                <a:gd name="T93" fmla="*/ 56 h 1736"/>
                <a:gd name="T94" fmla="*/ 801 w 802"/>
                <a:gd name="T95" fmla="*/ 42 h 1736"/>
                <a:gd name="T96" fmla="*/ 793 w 802"/>
                <a:gd name="T97" fmla="*/ 29 h 1736"/>
                <a:gd name="T98" fmla="*/ 781 w 802"/>
                <a:gd name="T99" fmla="*/ 20 h 1736"/>
                <a:gd name="T100" fmla="*/ 759 w 802"/>
                <a:gd name="T101" fmla="*/ 15 h 1736"/>
                <a:gd name="T102" fmla="*/ 696 w 802"/>
                <a:gd name="T103" fmla="*/ 9 h 1736"/>
                <a:gd name="T104" fmla="*/ 622 w 802"/>
                <a:gd name="T105" fmla="*/ 6 h 1736"/>
                <a:gd name="T106" fmla="*/ 542 w 802"/>
                <a:gd name="T107" fmla="*/ 2 h 1736"/>
                <a:gd name="T108" fmla="*/ 459 w 802"/>
                <a:gd name="T109" fmla="*/ 0 h 1736"/>
                <a:gd name="T110" fmla="*/ 374 w 802"/>
                <a:gd name="T111" fmla="*/ 0 h 17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7" name="Freeform 64"/>
            <p:cNvSpPr>
              <a:spLocks noChangeAspect="1" noEditPoints="1"/>
            </p:cNvSpPr>
            <p:nvPr/>
          </p:nvSpPr>
          <p:spPr bwMode="auto">
            <a:xfrm>
              <a:off x="6435" y="7208"/>
              <a:ext cx="3059" cy="2349"/>
            </a:xfrm>
            <a:custGeom>
              <a:avLst/>
              <a:gdLst>
                <a:gd name="T0" fmla="*/ 2887 w 3059"/>
                <a:gd name="T1" fmla="*/ 2114 h 2349"/>
                <a:gd name="T2" fmla="*/ 2627 w 3059"/>
                <a:gd name="T3" fmla="*/ 2044 h 2349"/>
                <a:gd name="T4" fmla="*/ 2562 w 3059"/>
                <a:gd name="T5" fmla="*/ 1865 h 2349"/>
                <a:gd name="T6" fmla="*/ 2553 w 3059"/>
                <a:gd name="T7" fmla="*/ 1490 h 2349"/>
                <a:gd name="T8" fmla="*/ 2554 w 3059"/>
                <a:gd name="T9" fmla="*/ 1043 h 2349"/>
                <a:gd name="T10" fmla="*/ 2679 w 3059"/>
                <a:gd name="T11" fmla="*/ 893 h 2349"/>
                <a:gd name="T12" fmla="*/ 2856 w 3059"/>
                <a:gd name="T13" fmla="*/ 842 h 2349"/>
                <a:gd name="T14" fmla="*/ 2914 w 3059"/>
                <a:gd name="T15" fmla="*/ 783 h 2349"/>
                <a:gd name="T16" fmla="*/ 2900 w 3059"/>
                <a:gd name="T17" fmla="*/ 649 h 2349"/>
                <a:gd name="T18" fmla="*/ 2704 w 3059"/>
                <a:gd name="T19" fmla="*/ 619 h 2349"/>
                <a:gd name="T20" fmla="*/ 2522 w 3059"/>
                <a:gd name="T21" fmla="*/ 582 h 2349"/>
                <a:gd name="T22" fmla="*/ 2478 w 3059"/>
                <a:gd name="T23" fmla="*/ 357 h 2349"/>
                <a:gd name="T24" fmla="*/ 2417 w 3059"/>
                <a:gd name="T25" fmla="*/ 220 h 2349"/>
                <a:gd name="T26" fmla="*/ 2166 w 3059"/>
                <a:gd name="T27" fmla="*/ 171 h 2349"/>
                <a:gd name="T28" fmla="*/ 2079 w 3059"/>
                <a:gd name="T29" fmla="*/ 205 h 2349"/>
                <a:gd name="T30" fmla="*/ 2073 w 3059"/>
                <a:gd name="T31" fmla="*/ 342 h 2349"/>
                <a:gd name="T32" fmla="*/ 2070 w 3059"/>
                <a:gd name="T33" fmla="*/ 766 h 2349"/>
                <a:gd name="T34" fmla="*/ 2066 w 3059"/>
                <a:gd name="T35" fmla="*/ 1317 h 2349"/>
                <a:gd name="T36" fmla="*/ 2063 w 3059"/>
                <a:gd name="T37" fmla="*/ 1752 h 2349"/>
                <a:gd name="T38" fmla="*/ 2082 w 3059"/>
                <a:gd name="T39" fmla="*/ 2087 h 2349"/>
                <a:gd name="T40" fmla="*/ 2243 w 3059"/>
                <a:gd name="T41" fmla="*/ 2298 h 2349"/>
                <a:gd name="T42" fmla="*/ 2609 w 3059"/>
                <a:gd name="T43" fmla="*/ 2345 h 2349"/>
                <a:gd name="T44" fmla="*/ 2956 w 3059"/>
                <a:gd name="T45" fmla="*/ 2331 h 2349"/>
                <a:gd name="T46" fmla="*/ 3053 w 3059"/>
                <a:gd name="T47" fmla="*/ 2261 h 2349"/>
                <a:gd name="T48" fmla="*/ 3015 w 3059"/>
                <a:gd name="T49" fmla="*/ 2140 h 2349"/>
                <a:gd name="T50" fmla="*/ 1094 w 3059"/>
                <a:gd name="T51" fmla="*/ 2024 h 2349"/>
                <a:gd name="T52" fmla="*/ 996 w 3059"/>
                <a:gd name="T53" fmla="*/ 2033 h 2349"/>
                <a:gd name="T54" fmla="*/ 763 w 3059"/>
                <a:gd name="T55" fmla="*/ 2024 h 2349"/>
                <a:gd name="T56" fmla="*/ 573 w 3059"/>
                <a:gd name="T57" fmla="*/ 1909 h 2349"/>
                <a:gd name="T58" fmla="*/ 486 w 3059"/>
                <a:gd name="T59" fmla="*/ 1564 h 2349"/>
                <a:gd name="T60" fmla="*/ 520 w 3059"/>
                <a:gd name="T61" fmla="*/ 1124 h 2349"/>
                <a:gd name="T62" fmla="*/ 665 w 3059"/>
                <a:gd name="T63" fmla="*/ 942 h 2349"/>
                <a:gd name="T64" fmla="*/ 886 w 3059"/>
                <a:gd name="T65" fmla="*/ 911 h 2349"/>
                <a:gd name="T66" fmla="*/ 1063 w 3059"/>
                <a:gd name="T67" fmla="*/ 920 h 2349"/>
                <a:gd name="T68" fmla="*/ 1139 w 3059"/>
                <a:gd name="T69" fmla="*/ 981 h 2349"/>
                <a:gd name="T70" fmla="*/ 1144 w 3059"/>
                <a:gd name="T71" fmla="*/ 1595 h 2349"/>
                <a:gd name="T72" fmla="*/ 1837 w 3059"/>
                <a:gd name="T73" fmla="*/ 2087 h 2349"/>
                <a:gd name="T74" fmla="*/ 1672 w 3059"/>
                <a:gd name="T75" fmla="*/ 2021 h 2349"/>
                <a:gd name="T76" fmla="*/ 1640 w 3059"/>
                <a:gd name="T77" fmla="*/ 1815 h 2349"/>
                <a:gd name="T78" fmla="*/ 1638 w 3059"/>
                <a:gd name="T79" fmla="*/ 1335 h 2349"/>
                <a:gd name="T80" fmla="*/ 1636 w 3059"/>
                <a:gd name="T81" fmla="*/ 734 h 2349"/>
                <a:gd name="T82" fmla="*/ 1632 w 3059"/>
                <a:gd name="T83" fmla="*/ 270 h 2349"/>
                <a:gd name="T84" fmla="*/ 1621 w 3059"/>
                <a:gd name="T85" fmla="*/ 104 h 2349"/>
                <a:gd name="T86" fmla="*/ 1498 w 3059"/>
                <a:gd name="T87" fmla="*/ 41 h 2349"/>
                <a:gd name="T88" fmla="*/ 1222 w 3059"/>
                <a:gd name="T89" fmla="*/ 0 h 2349"/>
                <a:gd name="T90" fmla="*/ 1153 w 3059"/>
                <a:gd name="T91" fmla="*/ 47 h 2349"/>
                <a:gd name="T92" fmla="*/ 1148 w 3059"/>
                <a:gd name="T93" fmla="*/ 229 h 2349"/>
                <a:gd name="T94" fmla="*/ 1142 w 3059"/>
                <a:gd name="T95" fmla="*/ 519 h 2349"/>
                <a:gd name="T96" fmla="*/ 1092 w 3059"/>
                <a:gd name="T97" fmla="*/ 591 h 2349"/>
                <a:gd name="T98" fmla="*/ 634 w 3059"/>
                <a:gd name="T99" fmla="*/ 584 h 2349"/>
                <a:gd name="T100" fmla="*/ 370 w 3059"/>
                <a:gd name="T101" fmla="*/ 651 h 2349"/>
                <a:gd name="T102" fmla="*/ 141 w 3059"/>
                <a:gd name="T103" fmla="*/ 862 h 2349"/>
                <a:gd name="T104" fmla="*/ 9 w 3059"/>
                <a:gd name="T105" fmla="*/ 1293 h 2349"/>
                <a:gd name="T106" fmla="*/ 38 w 3059"/>
                <a:gd name="T107" fmla="*/ 1853 h 2349"/>
                <a:gd name="T108" fmla="*/ 200 w 3059"/>
                <a:gd name="T109" fmla="*/ 2168 h 2349"/>
                <a:gd name="T110" fmla="*/ 425 w 3059"/>
                <a:gd name="T111" fmla="*/ 2304 h 2349"/>
                <a:gd name="T112" fmla="*/ 634 w 3059"/>
                <a:gd name="T113" fmla="*/ 2336 h 2349"/>
                <a:gd name="T114" fmla="*/ 889 w 3059"/>
                <a:gd name="T115" fmla="*/ 2347 h 2349"/>
                <a:gd name="T116" fmla="*/ 1419 w 3059"/>
                <a:gd name="T117" fmla="*/ 2349 h 2349"/>
                <a:gd name="T118" fmla="*/ 1911 w 3059"/>
                <a:gd name="T119" fmla="*/ 2333 h 2349"/>
                <a:gd name="T120" fmla="*/ 1941 w 3059"/>
                <a:gd name="T121" fmla="*/ 2233 h 2349"/>
                <a:gd name="T122" fmla="*/ 1941 w 3059"/>
                <a:gd name="T123" fmla="*/ 2123 h 23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" name="Freeform 65"/>
            <p:cNvSpPr>
              <a:spLocks noChangeAspect="1"/>
            </p:cNvSpPr>
            <p:nvPr/>
          </p:nvSpPr>
          <p:spPr bwMode="auto">
            <a:xfrm>
              <a:off x="2718" y="10019"/>
              <a:ext cx="258" cy="444"/>
            </a:xfrm>
            <a:custGeom>
              <a:avLst/>
              <a:gdLst>
                <a:gd name="T0" fmla="*/ 202 w 258"/>
                <a:gd name="T1" fmla="*/ 59 h 444"/>
                <a:gd name="T2" fmla="*/ 157 w 258"/>
                <a:gd name="T3" fmla="*/ 61 h 444"/>
                <a:gd name="T4" fmla="*/ 121 w 258"/>
                <a:gd name="T5" fmla="*/ 67 h 444"/>
                <a:gd name="T6" fmla="*/ 92 w 258"/>
                <a:gd name="T7" fmla="*/ 74 h 444"/>
                <a:gd name="T8" fmla="*/ 68 w 258"/>
                <a:gd name="T9" fmla="*/ 83 h 444"/>
                <a:gd name="T10" fmla="*/ 68 w 258"/>
                <a:gd name="T11" fmla="*/ 444 h 444"/>
                <a:gd name="T12" fmla="*/ 0 w 258"/>
                <a:gd name="T13" fmla="*/ 444 h 444"/>
                <a:gd name="T14" fmla="*/ 0 w 258"/>
                <a:gd name="T15" fmla="*/ 5 h 444"/>
                <a:gd name="T16" fmla="*/ 63 w 258"/>
                <a:gd name="T17" fmla="*/ 5 h 444"/>
                <a:gd name="T18" fmla="*/ 66 w 258"/>
                <a:gd name="T19" fmla="*/ 43 h 444"/>
                <a:gd name="T20" fmla="*/ 94 w 258"/>
                <a:gd name="T21" fmla="*/ 25 h 444"/>
                <a:gd name="T22" fmla="*/ 126 w 258"/>
                <a:gd name="T23" fmla="*/ 12 h 444"/>
                <a:gd name="T24" fmla="*/ 160 w 258"/>
                <a:gd name="T25" fmla="*/ 3 h 444"/>
                <a:gd name="T26" fmla="*/ 193 w 258"/>
                <a:gd name="T27" fmla="*/ 0 h 444"/>
                <a:gd name="T28" fmla="*/ 211 w 258"/>
                <a:gd name="T29" fmla="*/ 0 h 444"/>
                <a:gd name="T30" fmla="*/ 235 w 258"/>
                <a:gd name="T31" fmla="*/ 0 h 444"/>
                <a:gd name="T32" fmla="*/ 258 w 258"/>
                <a:gd name="T33" fmla="*/ 3 h 444"/>
                <a:gd name="T34" fmla="*/ 258 w 258"/>
                <a:gd name="T35" fmla="*/ 59 h 444"/>
                <a:gd name="T36" fmla="*/ 202 w 258"/>
                <a:gd name="T37" fmla="*/ 59 h 4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" name="Freeform 66"/>
            <p:cNvSpPr>
              <a:spLocks noChangeAspect="1" noEditPoints="1"/>
            </p:cNvSpPr>
            <p:nvPr/>
          </p:nvSpPr>
          <p:spPr bwMode="auto">
            <a:xfrm>
              <a:off x="3028" y="10015"/>
              <a:ext cx="367" cy="459"/>
            </a:xfrm>
            <a:custGeom>
              <a:avLst/>
              <a:gdLst>
                <a:gd name="T0" fmla="*/ 308 w 367"/>
                <a:gd name="T1" fmla="*/ 240 h 459"/>
                <a:gd name="T2" fmla="*/ 67 w 367"/>
                <a:gd name="T3" fmla="*/ 240 h 459"/>
                <a:gd name="T4" fmla="*/ 67 w 367"/>
                <a:gd name="T5" fmla="*/ 320 h 459"/>
                <a:gd name="T6" fmla="*/ 69 w 367"/>
                <a:gd name="T7" fmla="*/ 345 h 459"/>
                <a:gd name="T8" fmla="*/ 75 w 367"/>
                <a:gd name="T9" fmla="*/ 365 h 459"/>
                <a:gd name="T10" fmla="*/ 85 w 367"/>
                <a:gd name="T11" fmla="*/ 381 h 459"/>
                <a:gd name="T12" fmla="*/ 102 w 367"/>
                <a:gd name="T13" fmla="*/ 392 h 459"/>
                <a:gd name="T14" fmla="*/ 125 w 367"/>
                <a:gd name="T15" fmla="*/ 399 h 459"/>
                <a:gd name="T16" fmla="*/ 154 w 367"/>
                <a:gd name="T17" fmla="*/ 401 h 459"/>
                <a:gd name="T18" fmla="*/ 355 w 367"/>
                <a:gd name="T19" fmla="*/ 401 h 459"/>
                <a:gd name="T20" fmla="*/ 355 w 367"/>
                <a:gd name="T21" fmla="*/ 433 h 459"/>
                <a:gd name="T22" fmla="*/ 339 w 367"/>
                <a:gd name="T23" fmla="*/ 444 h 459"/>
                <a:gd name="T24" fmla="*/ 317 w 367"/>
                <a:gd name="T25" fmla="*/ 451 h 459"/>
                <a:gd name="T26" fmla="*/ 293 w 367"/>
                <a:gd name="T27" fmla="*/ 457 h 459"/>
                <a:gd name="T28" fmla="*/ 266 w 367"/>
                <a:gd name="T29" fmla="*/ 459 h 459"/>
                <a:gd name="T30" fmla="*/ 152 w 367"/>
                <a:gd name="T31" fmla="*/ 459 h 459"/>
                <a:gd name="T32" fmla="*/ 123 w 367"/>
                <a:gd name="T33" fmla="*/ 457 h 459"/>
                <a:gd name="T34" fmla="*/ 94 w 367"/>
                <a:gd name="T35" fmla="*/ 451 h 459"/>
                <a:gd name="T36" fmla="*/ 69 w 367"/>
                <a:gd name="T37" fmla="*/ 441 h 459"/>
                <a:gd name="T38" fmla="*/ 46 w 367"/>
                <a:gd name="T39" fmla="*/ 426 h 459"/>
                <a:gd name="T40" fmla="*/ 28 w 367"/>
                <a:gd name="T41" fmla="*/ 408 h 459"/>
                <a:gd name="T42" fmla="*/ 13 w 367"/>
                <a:gd name="T43" fmla="*/ 383 h 459"/>
                <a:gd name="T44" fmla="*/ 2 w 367"/>
                <a:gd name="T45" fmla="*/ 352 h 459"/>
                <a:gd name="T46" fmla="*/ 0 w 367"/>
                <a:gd name="T47" fmla="*/ 316 h 459"/>
                <a:gd name="T48" fmla="*/ 0 w 367"/>
                <a:gd name="T49" fmla="*/ 152 h 459"/>
                <a:gd name="T50" fmla="*/ 2 w 367"/>
                <a:gd name="T51" fmla="*/ 114 h 459"/>
                <a:gd name="T52" fmla="*/ 10 w 367"/>
                <a:gd name="T53" fmla="*/ 83 h 459"/>
                <a:gd name="T54" fmla="*/ 22 w 367"/>
                <a:gd name="T55" fmla="*/ 58 h 459"/>
                <a:gd name="T56" fmla="*/ 38 w 367"/>
                <a:gd name="T57" fmla="*/ 38 h 459"/>
                <a:gd name="T58" fmla="*/ 60 w 367"/>
                <a:gd name="T59" fmla="*/ 24 h 459"/>
                <a:gd name="T60" fmla="*/ 84 w 367"/>
                <a:gd name="T61" fmla="*/ 13 h 459"/>
                <a:gd name="T62" fmla="*/ 109 w 367"/>
                <a:gd name="T63" fmla="*/ 6 h 459"/>
                <a:gd name="T64" fmla="*/ 138 w 367"/>
                <a:gd name="T65" fmla="*/ 2 h 459"/>
                <a:gd name="T66" fmla="*/ 169 w 367"/>
                <a:gd name="T67" fmla="*/ 0 h 459"/>
                <a:gd name="T68" fmla="*/ 208 w 367"/>
                <a:gd name="T69" fmla="*/ 0 h 459"/>
                <a:gd name="T70" fmla="*/ 236 w 367"/>
                <a:gd name="T71" fmla="*/ 0 h 459"/>
                <a:gd name="T72" fmla="*/ 263 w 367"/>
                <a:gd name="T73" fmla="*/ 4 h 459"/>
                <a:gd name="T74" fmla="*/ 288 w 367"/>
                <a:gd name="T75" fmla="*/ 11 h 459"/>
                <a:gd name="T76" fmla="*/ 310 w 367"/>
                <a:gd name="T77" fmla="*/ 22 h 459"/>
                <a:gd name="T78" fmla="*/ 330 w 367"/>
                <a:gd name="T79" fmla="*/ 35 h 459"/>
                <a:gd name="T80" fmla="*/ 346 w 367"/>
                <a:gd name="T81" fmla="*/ 54 h 459"/>
                <a:gd name="T82" fmla="*/ 357 w 367"/>
                <a:gd name="T83" fmla="*/ 78 h 459"/>
                <a:gd name="T84" fmla="*/ 366 w 367"/>
                <a:gd name="T85" fmla="*/ 107 h 459"/>
                <a:gd name="T86" fmla="*/ 367 w 367"/>
                <a:gd name="T87" fmla="*/ 143 h 459"/>
                <a:gd name="T88" fmla="*/ 367 w 367"/>
                <a:gd name="T89" fmla="*/ 231 h 459"/>
                <a:gd name="T90" fmla="*/ 308 w 367"/>
                <a:gd name="T91" fmla="*/ 240 h 459"/>
                <a:gd name="T92" fmla="*/ 302 w 367"/>
                <a:gd name="T93" fmla="*/ 128 h 459"/>
                <a:gd name="T94" fmla="*/ 299 w 367"/>
                <a:gd name="T95" fmla="*/ 103 h 459"/>
                <a:gd name="T96" fmla="*/ 292 w 367"/>
                <a:gd name="T97" fmla="*/ 83 h 459"/>
                <a:gd name="T98" fmla="*/ 279 w 367"/>
                <a:gd name="T99" fmla="*/ 71 h 459"/>
                <a:gd name="T100" fmla="*/ 263 w 367"/>
                <a:gd name="T101" fmla="*/ 62 h 459"/>
                <a:gd name="T102" fmla="*/ 241 w 367"/>
                <a:gd name="T103" fmla="*/ 56 h 459"/>
                <a:gd name="T104" fmla="*/ 216 w 367"/>
                <a:gd name="T105" fmla="*/ 56 h 459"/>
                <a:gd name="T106" fmla="*/ 154 w 367"/>
                <a:gd name="T107" fmla="*/ 56 h 459"/>
                <a:gd name="T108" fmla="*/ 125 w 367"/>
                <a:gd name="T109" fmla="*/ 58 h 459"/>
                <a:gd name="T110" fmla="*/ 104 w 367"/>
                <a:gd name="T111" fmla="*/ 65 h 459"/>
                <a:gd name="T112" fmla="*/ 87 w 367"/>
                <a:gd name="T113" fmla="*/ 76 h 459"/>
                <a:gd name="T114" fmla="*/ 76 w 367"/>
                <a:gd name="T115" fmla="*/ 92 h 459"/>
                <a:gd name="T116" fmla="*/ 69 w 367"/>
                <a:gd name="T117" fmla="*/ 114 h 459"/>
                <a:gd name="T118" fmla="*/ 67 w 367"/>
                <a:gd name="T119" fmla="*/ 137 h 459"/>
                <a:gd name="T120" fmla="*/ 67 w 367"/>
                <a:gd name="T121" fmla="*/ 190 h 459"/>
                <a:gd name="T122" fmla="*/ 302 w 367"/>
                <a:gd name="T123" fmla="*/ 190 h 459"/>
                <a:gd name="T124" fmla="*/ 302 w 367"/>
                <a:gd name="T125" fmla="*/ 128 h 4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" name="Freeform 67"/>
            <p:cNvSpPr>
              <a:spLocks noChangeAspect="1" noEditPoints="1"/>
            </p:cNvSpPr>
            <p:nvPr/>
          </p:nvSpPr>
          <p:spPr bwMode="auto">
            <a:xfrm>
              <a:off x="3509" y="10015"/>
              <a:ext cx="362" cy="634"/>
            </a:xfrm>
            <a:custGeom>
              <a:avLst/>
              <a:gdLst>
                <a:gd name="T0" fmla="*/ 111 w 362"/>
                <a:gd name="T1" fmla="*/ 634 h 634"/>
                <a:gd name="T2" fmla="*/ 71 w 362"/>
                <a:gd name="T3" fmla="*/ 632 h 634"/>
                <a:gd name="T4" fmla="*/ 29 w 362"/>
                <a:gd name="T5" fmla="*/ 623 h 634"/>
                <a:gd name="T6" fmla="*/ 13 w 362"/>
                <a:gd name="T7" fmla="*/ 574 h 634"/>
                <a:gd name="T8" fmla="*/ 248 w 362"/>
                <a:gd name="T9" fmla="*/ 570 h 634"/>
                <a:gd name="T10" fmla="*/ 282 w 362"/>
                <a:gd name="T11" fmla="*/ 545 h 634"/>
                <a:gd name="T12" fmla="*/ 293 w 362"/>
                <a:gd name="T13" fmla="*/ 495 h 634"/>
                <a:gd name="T14" fmla="*/ 268 w 362"/>
                <a:gd name="T15" fmla="*/ 417 h 634"/>
                <a:gd name="T16" fmla="*/ 210 w 362"/>
                <a:gd name="T17" fmla="*/ 437 h 634"/>
                <a:gd name="T18" fmla="*/ 116 w 362"/>
                <a:gd name="T19" fmla="*/ 439 h 634"/>
                <a:gd name="T20" fmla="*/ 60 w 362"/>
                <a:gd name="T21" fmla="*/ 430 h 634"/>
                <a:gd name="T22" fmla="*/ 22 w 362"/>
                <a:gd name="T23" fmla="*/ 404 h 634"/>
                <a:gd name="T24" fmla="*/ 2 w 362"/>
                <a:gd name="T25" fmla="*/ 361 h 634"/>
                <a:gd name="T26" fmla="*/ 0 w 362"/>
                <a:gd name="T27" fmla="*/ 123 h 634"/>
                <a:gd name="T28" fmla="*/ 13 w 362"/>
                <a:gd name="T29" fmla="*/ 62 h 634"/>
                <a:gd name="T30" fmla="*/ 47 w 362"/>
                <a:gd name="T31" fmla="*/ 22 h 634"/>
                <a:gd name="T32" fmla="*/ 100 w 362"/>
                <a:gd name="T33" fmla="*/ 2 h 634"/>
                <a:gd name="T34" fmla="*/ 197 w 362"/>
                <a:gd name="T35" fmla="*/ 0 h 634"/>
                <a:gd name="T36" fmla="*/ 254 w 362"/>
                <a:gd name="T37" fmla="*/ 11 h 634"/>
                <a:gd name="T38" fmla="*/ 299 w 362"/>
                <a:gd name="T39" fmla="*/ 44 h 634"/>
                <a:gd name="T40" fmla="*/ 362 w 362"/>
                <a:gd name="T41" fmla="*/ 9 h 634"/>
                <a:gd name="T42" fmla="*/ 358 w 362"/>
                <a:gd name="T43" fmla="*/ 529 h 634"/>
                <a:gd name="T44" fmla="*/ 333 w 362"/>
                <a:gd name="T45" fmla="*/ 588 h 634"/>
                <a:gd name="T46" fmla="*/ 284 w 362"/>
                <a:gd name="T47" fmla="*/ 623 h 634"/>
                <a:gd name="T48" fmla="*/ 214 w 362"/>
                <a:gd name="T49" fmla="*/ 634 h 634"/>
                <a:gd name="T50" fmla="*/ 275 w 362"/>
                <a:gd name="T51" fmla="*/ 78 h 634"/>
                <a:gd name="T52" fmla="*/ 219 w 362"/>
                <a:gd name="T53" fmla="*/ 62 h 634"/>
                <a:gd name="T54" fmla="*/ 120 w 362"/>
                <a:gd name="T55" fmla="*/ 60 h 634"/>
                <a:gd name="T56" fmla="*/ 94 w 362"/>
                <a:gd name="T57" fmla="*/ 63 h 634"/>
                <a:gd name="T58" fmla="*/ 76 w 362"/>
                <a:gd name="T59" fmla="*/ 83 h 634"/>
                <a:gd name="T60" fmla="*/ 67 w 362"/>
                <a:gd name="T61" fmla="*/ 121 h 634"/>
                <a:gd name="T62" fmla="*/ 71 w 362"/>
                <a:gd name="T63" fmla="*/ 345 h 634"/>
                <a:gd name="T64" fmla="*/ 89 w 362"/>
                <a:gd name="T65" fmla="*/ 368 h 634"/>
                <a:gd name="T66" fmla="*/ 116 w 362"/>
                <a:gd name="T67" fmla="*/ 376 h 634"/>
                <a:gd name="T68" fmla="*/ 181 w 362"/>
                <a:gd name="T69" fmla="*/ 377 h 634"/>
                <a:gd name="T70" fmla="*/ 252 w 362"/>
                <a:gd name="T71" fmla="*/ 370 h 634"/>
                <a:gd name="T72" fmla="*/ 293 w 362"/>
                <a:gd name="T73" fmla="*/ 361 h 63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" name="Freeform 68"/>
            <p:cNvSpPr>
              <a:spLocks noChangeAspect="1" noEditPoints="1"/>
            </p:cNvSpPr>
            <p:nvPr/>
          </p:nvSpPr>
          <p:spPr bwMode="auto">
            <a:xfrm>
              <a:off x="4019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" name="Freeform 69"/>
            <p:cNvSpPr>
              <a:spLocks noChangeAspect="1" noEditPoints="1"/>
            </p:cNvSpPr>
            <p:nvPr/>
          </p:nvSpPr>
          <p:spPr bwMode="auto">
            <a:xfrm>
              <a:off x="4222" y="10015"/>
              <a:ext cx="378" cy="459"/>
            </a:xfrm>
            <a:custGeom>
              <a:avLst/>
              <a:gdLst>
                <a:gd name="T0" fmla="*/ 235 w 378"/>
                <a:gd name="T1" fmla="*/ 459 h 459"/>
                <a:gd name="T2" fmla="*/ 150 w 378"/>
                <a:gd name="T3" fmla="*/ 459 h 459"/>
                <a:gd name="T4" fmla="*/ 112 w 378"/>
                <a:gd name="T5" fmla="*/ 455 h 459"/>
                <a:gd name="T6" fmla="*/ 79 w 378"/>
                <a:gd name="T7" fmla="*/ 446 h 459"/>
                <a:gd name="T8" fmla="*/ 52 w 378"/>
                <a:gd name="T9" fmla="*/ 431 h 459"/>
                <a:gd name="T10" fmla="*/ 30 w 378"/>
                <a:gd name="T11" fmla="*/ 412 h 459"/>
                <a:gd name="T12" fmla="*/ 14 w 378"/>
                <a:gd name="T13" fmla="*/ 386 h 459"/>
                <a:gd name="T14" fmla="*/ 3 w 378"/>
                <a:gd name="T15" fmla="*/ 354 h 459"/>
                <a:gd name="T16" fmla="*/ 0 w 378"/>
                <a:gd name="T17" fmla="*/ 316 h 459"/>
                <a:gd name="T18" fmla="*/ 0 w 378"/>
                <a:gd name="T19" fmla="*/ 141 h 459"/>
                <a:gd name="T20" fmla="*/ 3 w 378"/>
                <a:gd name="T21" fmla="*/ 105 h 459"/>
                <a:gd name="T22" fmla="*/ 14 w 378"/>
                <a:gd name="T23" fmla="*/ 72 h 459"/>
                <a:gd name="T24" fmla="*/ 30 w 378"/>
                <a:gd name="T25" fmla="*/ 47 h 459"/>
                <a:gd name="T26" fmla="*/ 52 w 378"/>
                <a:gd name="T27" fmla="*/ 26 h 459"/>
                <a:gd name="T28" fmla="*/ 79 w 378"/>
                <a:gd name="T29" fmla="*/ 11 h 459"/>
                <a:gd name="T30" fmla="*/ 112 w 378"/>
                <a:gd name="T31" fmla="*/ 2 h 459"/>
                <a:gd name="T32" fmla="*/ 150 w 378"/>
                <a:gd name="T33" fmla="*/ 0 h 459"/>
                <a:gd name="T34" fmla="*/ 235 w 378"/>
                <a:gd name="T35" fmla="*/ 0 h 459"/>
                <a:gd name="T36" fmla="*/ 271 w 378"/>
                <a:gd name="T37" fmla="*/ 4 h 459"/>
                <a:gd name="T38" fmla="*/ 303 w 378"/>
                <a:gd name="T39" fmla="*/ 13 h 459"/>
                <a:gd name="T40" fmla="*/ 331 w 378"/>
                <a:gd name="T41" fmla="*/ 29 h 459"/>
                <a:gd name="T42" fmla="*/ 350 w 378"/>
                <a:gd name="T43" fmla="*/ 51 h 459"/>
                <a:gd name="T44" fmla="*/ 367 w 378"/>
                <a:gd name="T45" fmla="*/ 78 h 459"/>
                <a:gd name="T46" fmla="*/ 376 w 378"/>
                <a:gd name="T47" fmla="*/ 110 h 459"/>
                <a:gd name="T48" fmla="*/ 378 w 378"/>
                <a:gd name="T49" fmla="*/ 146 h 459"/>
                <a:gd name="T50" fmla="*/ 378 w 378"/>
                <a:gd name="T51" fmla="*/ 312 h 459"/>
                <a:gd name="T52" fmla="*/ 376 w 378"/>
                <a:gd name="T53" fmla="*/ 348 h 459"/>
                <a:gd name="T54" fmla="*/ 367 w 378"/>
                <a:gd name="T55" fmla="*/ 381 h 459"/>
                <a:gd name="T56" fmla="*/ 350 w 378"/>
                <a:gd name="T57" fmla="*/ 408 h 459"/>
                <a:gd name="T58" fmla="*/ 331 w 378"/>
                <a:gd name="T59" fmla="*/ 430 h 459"/>
                <a:gd name="T60" fmla="*/ 303 w 378"/>
                <a:gd name="T61" fmla="*/ 446 h 459"/>
                <a:gd name="T62" fmla="*/ 271 w 378"/>
                <a:gd name="T63" fmla="*/ 455 h 459"/>
                <a:gd name="T64" fmla="*/ 235 w 378"/>
                <a:gd name="T65" fmla="*/ 459 h 459"/>
                <a:gd name="T66" fmla="*/ 311 w 378"/>
                <a:gd name="T67" fmla="*/ 134 h 459"/>
                <a:gd name="T68" fmla="*/ 309 w 378"/>
                <a:gd name="T69" fmla="*/ 114 h 459"/>
                <a:gd name="T70" fmla="*/ 303 w 378"/>
                <a:gd name="T71" fmla="*/ 96 h 459"/>
                <a:gd name="T72" fmla="*/ 296 w 378"/>
                <a:gd name="T73" fmla="*/ 78 h 459"/>
                <a:gd name="T74" fmla="*/ 284 w 378"/>
                <a:gd name="T75" fmla="*/ 65 h 459"/>
                <a:gd name="T76" fmla="*/ 267 w 378"/>
                <a:gd name="T77" fmla="*/ 56 h 459"/>
                <a:gd name="T78" fmla="*/ 246 w 378"/>
                <a:gd name="T79" fmla="*/ 54 h 459"/>
                <a:gd name="T80" fmla="*/ 135 w 378"/>
                <a:gd name="T81" fmla="*/ 54 h 459"/>
                <a:gd name="T82" fmla="*/ 114 w 378"/>
                <a:gd name="T83" fmla="*/ 56 h 459"/>
                <a:gd name="T84" fmla="*/ 97 w 378"/>
                <a:gd name="T85" fmla="*/ 65 h 459"/>
                <a:gd name="T86" fmla="*/ 83 w 378"/>
                <a:gd name="T87" fmla="*/ 78 h 459"/>
                <a:gd name="T88" fmla="*/ 74 w 378"/>
                <a:gd name="T89" fmla="*/ 94 h 459"/>
                <a:gd name="T90" fmla="*/ 70 w 378"/>
                <a:gd name="T91" fmla="*/ 112 h 459"/>
                <a:gd name="T92" fmla="*/ 68 w 378"/>
                <a:gd name="T93" fmla="*/ 134 h 459"/>
                <a:gd name="T94" fmla="*/ 68 w 378"/>
                <a:gd name="T95" fmla="*/ 323 h 459"/>
                <a:gd name="T96" fmla="*/ 70 w 378"/>
                <a:gd name="T97" fmla="*/ 345 h 459"/>
                <a:gd name="T98" fmla="*/ 74 w 378"/>
                <a:gd name="T99" fmla="*/ 365 h 459"/>
                <a:gd name="T100" fmla="*/ 83 w 378"/>
                <a:gd name="T101" fmla="*/ 381 h 459"/>
                <a:gd name="T102" fmla="*/ 97 w 378"/>
                <a:gd name="T103" fmla="*/ 394 h 459"/>
                <a:gd name="T104" fmla="*/ 114 w 378"/>
                <a:gd name="T105" fmla="*/ 401 h 459"/>
                <a:gd name="T106" fmla="*/ 135 w 378"/>
                <a:gd name="T107" fmla="*/ 404 h 459"/>
                <a:gd name="T108" fmla="*/ 246 w 378"/>
                <a:gd name="T109" fmla="*/ 404 h 459"/>
                <a:gd name="T110" fmla="*/ 267 w 378"/>
                <a:gd name="T111" fmla="*/ 401 h 459"/>
                <a:gd name="T112" fmla="*/ 284 w 378"/>
                <a:gd name="T113" fmla="*/ 392 h 459"/>
                <a:gd name="T114" fmla="*/ 296 w 378"/>
                <a:gd name="T115" fmla="*/ 379 h 459"/>
                <a:gd name="T116" fmla="*/ 303 w 378"/>
                <a:gd name="T117" fmla="*/ 363 h 459"/>
                <a:gd name="T118" fmla="*/ 309 w 378"/>
                <a:gd name="T119" fmla="*/ 345 h 459"/>
                <a:gd name="T120" fmla="*/ 311 w 378"/>
                <a:gd name="T121" fmla="*/ 325 h 459"/>
                <a:gd name="T122" fmla="*/ 311 w 378"/>
                <a:gd name="T123" fmla="*/ 134 h 45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Freeform 70"/>
            <p:cNvSpPr>
              <a:spLocks noChangeAspect="1"/>
            </p:cNvSpPr>
            <p:nvPr/>
          </p:nvSpPr>
          <p:spPr bwMode="auto">
            <a:xfrm>
              <a:off x="4721" y="10015"/>
              <a:ext cx="361" cy="448"/>
            </a:xfrm>
            <a:custGeom>
              <a:avLst/>
              <a:gdLst>
                <a:gd name="T0" fmla="*/ 293 w 361"/>
                <a:gd name="T1" fmla="*/ 448 h 448"/>
                <a:gd name="T2" fmla="*/ 293 w 361"/>
                <a:gd name="T3" fmla="*/ 107 h 448"/>
                <a:gd name="T4" fmla="*/ 289 w 361"/>
                <a:gd name="T5" fmla="*/ 87 h 448"/>
                <a:gd name="T6" fmla="*/ 280 w 361"/>
                <a:gd name="T7" fmla="*/ 74 h 448"/>
                <a:gd name="T8" fmla="*/ 267 w 361"/>
                <a:gd name="T9" fmla="*/ 67 h 448"/>
                <a:gd name="T10" fmla="*/ 253 w 361"/>
                <a:gd name="T11" fmla="*/ 62 h 448"/>
                <a:gd name="T12" fmla="*/ 237 w 361"/>
                <a:gd name="T13" fmla="*/ 60 h 448"/>
                <a:gd name="T14" fmla="*/ 168 w 361"/>
                <a:gd name="T15" fmla="*/ 60 h 448"/>
                <a:gd name="T16" fmla="*/ 135 w 361"/>
                <a:gd name="T17" fmla="*/ 62 h 448"/>
                <a:gd name="T18" fmla="*/ 106 w 361"/>
                <a:gd name="T19" fmla="*/ 65 h 448"/>
                <a:gd name="T20" fmla="*/ 83 w 361"/>
                <a:gd name="T21" fmla="*/ 69 h 448"/>
                <a:gd name="T22" fmla="*/ 67 w 361"/>
                <a:gd name="T23" fmla="*/ 72 h 448"/>
                <a:gd name="T24" fmla="*/ 67 w 361"/>
                <a:gd name="T25" fmla="*/ 448 h 448"/>
                <a:gd name="T26" fmla="*/ 0 w 361"/>
                <a:gd name="T27" fmla="*/ 448 h 448"/>
                <a:gd name="T28" fmla="*/ 0 w 361"/>
                <a:gd name="T29" fmla="*/ 9 h 448"/>
                <a:gd name="T30" fmla="*/ 63 w 361"/>
                <a:gd name="T31" fmla="*/ 9 h 448"/>
                <a:gd name="T32" fmla="*/ 67 w 361"/>
                <a:gd name="T33" fmla="*/ 40 h 448"/>
                <a:gd name="T34" fmla="*/ 92 w 361"/>
                <a:gd name="T35" fmla="*/ 22 h 448"/>
                <a:gd name="T36" fmla="*/ 121 w 361"/>
                <a:gd name="T37" fmla="*/ 9 h 448"/>
                <a:gd name="T38" fmla="*/ 152 w 361"/>
                <a:gd name="T39" fmla="*/ 2 h 448"/>
                <a:gd name="T40" fmla="*/ 182 w 361"/>
                <a:gd name="T41" fmla="*/ 0 h 448"/>
                <a:gd name="T42" fmla="*/ 249 w 361"/>
                <a:gd name="T43" fmla="*/ 0 h 448"/>
                <a:gd name="T44" fmla="*/ 275 w 361"/>
                <a:gd name="T45" fmla="*/ 2 h 448"/>
                <a:gd name="T46" fmla="*/ 296 w 361"/>
                <a:gd name="T47" fmla="*/ 6 h 448"/>
                <a:gd name="T48" fmla="*/ 318 w 361"/>
                <a:gd name="T49" fmla="*/ 15 h 448"/>
                <a:gd name="T50" fmla="*/ 334 w 361"/>
                <a:gd name="T51" fmla="*/ 29 h 448"/>
                <a:gd name="T52" fmla="*/ 349 w 361"/>
                <a:gd name="T53" fmla="*/ 47 h 448"/>
                <a:gd name="T54" fmla="*/ 358 w 361"/>
                <a:gd name="T55" fmla="*/ 71 h 448"/>
                <a:gd name="T56" fmla="*/ 361 w 361"/>
                <a:gd name="T57" fmla="*/ 98 h 448"/>
                <a:gd name="T58" fmla="*/ 361 w 361"/>
                <a:gd name="T59" fmla="*/ 448 h 448"/>
                <a:gd name="T60" fmla="*/ 293 w 361"/>
                <a:gd name="T61" fmla="*/ 448 h 4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" name="Freeform 71"/>
            <p:cNvSpPr>
              <a:spLocks noChangeAspect="1"/>
            </p:cNvSpPr>
            <p:nvPr/>
          </p:nvSpPr>
          <p:spPr bwMode="auto">
            <a:xfrm>
              <a:off x="5232" y="10015"/>
              <a:ext cx="608" cy="448"/>
            </a:xfrm>
            <a:custGeom>
              <a:avLst/>
              <a:gdLst>
                <a:gd name="T0" fmla="*/ 541 w 608"/>
                <a:gd name="T1" fmla="*/ 448 h 448"/>
                <a:gd name="T2" fmla="*/ 541 w 608"/>
                <a:gd name="T3" fmla="*/ 107 h 448"/>
                <a:gd name="T4" fmla="*/ 537 w 608"/>
                <a:gd name="T5" fmla="*/ 87 h 448"/>
                <a:gd name="T6" fmla="*/ 528 w 608"/>
                <a:gd name="T7" fmla="*/ 74 h 448"/>
                <a:gd name="T8" fmla="*/ 516 w 608"/>
                <a:gd name="T9" fmla="*/ 67 h 448"/>
                <a:gd name="T10" fmla="*/ 501 w 608"/>
                <a:gd name="T11" fmla="*/ 62 h 448"/>
                <a:gd name="T12" fmla="*/ 485 w 608"/>
                <a:gd name="T13" fmla="*/ 60 h 448"/>
                <a:gd name="T14" fmla="*/ 440 w 608"/>
                <a:gd name="T15" fmla="*/ 60 h 448"/>
                <a:gd name="T16" fmla="*/ 407 w 608"/>
                <a:gd name="T17" fmla="*/ 62 h 448"/>
                <a:gd name="T18" fmla="*/ 378 w 608"/>
                <a:gd name="T19" fmla="*/ 65 h 448"/>
                <a:gd name="T20" fmla="*/ 355 w 608"/>
                <a:gd name="T21" fmla="*/ 69 h 448"/>
                <a:gd name="T22" fmla="*/ 338 w 608"/>
                <a:gd name="T23" fmla="*/ 72 h 448"/>
                <a:gd name="T24" fmla="*/ 338 w 608"/>
                <a:gd name="T25" fmla="*/ 448 h 448"/>
                <a:gd name="T26" fmla="*/ 270 w 608"/>
                <a:gd name="T27" fmla="*/ 448 h 448"/>
                <a:gd name="T28" fmla="*/ 270 w 608"/>
                <a:gd name="T29" fmla="*/ 107 h 448"/>
                <a:gd name="T30" fmla="*/ 268 w 608"/>
                <a:gd name="T31" fmla="*/ 87 h 448"/>
                <a:gd name="T32" fmla="*/ 259 w 608"/>
                <a:gd name="T33" fmla="*/ 74 h 448"/>
                <a:gd name="T34" fmla="*/ 246 w 608"/>
                <a:gd name="T35" fmla="*/ 67 h 448"/>
                <a:gd name="T36" fmla="*/ 230 w 608"/>
                <a:gd name="T37" fmla="*/ 62 h 448"/>
                <a:gd name="T38" fmla="*/ 214 w 608"/>
                <a:gd name="T39" fmla="*/ 60 h 448"/>
                <a:gd name="T40" fmla="*/ 165 w 608"/>
                <a:gd name="T41" fmla="*/ 60 h 448"/>
                <a:gd name="T42" fmla="*/ 127 w 608"/>
                <a:gd name="T43" fmla="*/ 63 h 448"/>
                <a:gd name="T44" fmla="*/ 94 w 608"/>
                <a:gd name="T45" fmla="*/ 67 h 448"/>
                <a:gd name="T46" fmla="*/ 67 w 608"/>
                <a:gd name="T47" fmla="*/ 72 h 448"/>
                <a:gd name="T48" fmla="*/ 67 w 608"/>
                <a:gd name="T49" fmla="*/ 448 h 448"/>
                <a:gd name="T50" fmla="*/ 0 w 608"/>
                <a:gd name="T51" fmla="*/ 448 h 448"/>
                <a:gd name="T52" fmla="*/ 0 w 608"/>
                <a:gd name="T53" fmla="*/ 9 h 448"/>
                <a:gd name="T54" fmla="*/ 65 w 608"/>
                <a:gd name="T55" fmla="*/ 9 h 448"/>
                <a:gd name="T56" fmla="*/ 67 w 608"/>
                <a:gd name="T57" fmla="*/ 40 h 448"/>
                <a:gd name="T58" fmla="*/ 93 w 608"/>
                <a:gd name="T59" fmla="*/ 22 h 448"/>
                <a:gd name="T60" fmla="*/ 122 w 608"/>
                <a:gd name="T61" fmla="*/ 9 h 448"/>
                <a:gd name="T62" fmla="*/ 152 w 608"/>
                <a:gd name="T63" fmla="*/ 2 h 448"/>
                <a:gd name="T64" fmla="*/ 183 w 608"/>
                <a:gd name="T65" fmla="*/ 0 h 448"/>
                <a:gd name="T66" fmla="*/ 228 w 608"/>
                <a:gd name="T67" fmla="*/ 0 h 448"/>
                <a:gd name="T68" fmla="*/ 252 w 608"/>
                <a:gd name="T69" fmla="*/ 2 h 448"/>
                <a:gd name="T70" fmla="*/ 275 w 608"/>
                <a:gd name="T71" fmla="*/ 7 h 448"/>
                <a:gd name="T72" fmla="*/ 297 w 608"/>
                <a:gd name="T73" fmla="*/ 16 h 448"/>
                <a:gd name="T74" fmla="*/ 315 w 608"/>
                <a:gd name="T75" fmla="*/ 31 h 448"/>
                <a:gd name="T76" fmla="*/ 328 w 608"/>
                <a:gd name="T77" fmla="*/ 51 h 448"/>
                <a:gd name="T78" fmla="*/ 346 w 608"/>
                <a:gd name="T79" fmla="*/ 33 h 448"/>
                <a:gd name="T80" fmla="*/ 369 w 608"/>
                <a:gd name="T81" fmla="*/ 18 h 448"/>
                <a:gd name="T82" fmla="*/ 396 w 608"/>
                <a:gd name="T83" fmla="*/ 7 h 448"/>
                <a:gd name="T84" fmla="*/ 425 w 608"/>
                <a:gd name="T85" fmla="*/ 2 h 448"/>
                <a:gd name="T86" fmla="*/ 456 w 608"/>
                <a:gd name="T87" fmla="*/ 0 h 448"/>
                <a:gd name="T88" fmla="*/ 498 w 608"/>
                <a:gd name="T89" fmla="*/ 0 h 448"/>
                <a:gd name="T90" fmla="*/ 521 w 608"/>
                <a:gd name="T91" fmla="*/ 2 h 448"/>
                <a:gd name="T92" fmla="*/ 545 w 608"/>
                <a:gd name="T93" fmla="*/ 6 h 448"/>
                <a:gd name="T94" fmla="*/ 564 w 608"/>
                <a:gd name="T95" fmla="*/ 15 h 448"/>
                <a:gd name="T96" fmla="*/ 583 w 608"/>
                <a:gd name="T97" fmla="*/ 29 h 448"/>
                <a:gd name="T98" fmla="*/ 597 w 608"/>
                <a:gd name="T99" fmla="*/ 47 h 448"/>
                <a:gd name="T100" fmla="*/ 604 w 608"/>
                <a:gd name="T101" fmla="*/ 71 h 448"/>
                <a:gd name="T102" fmla="*/ 608 w 608"/>
                <a:gd name="T103" fmla="*/ 98 h 448"/>
                <a:gd name="T104" fmla="*/ 608 w 608"/>
                <a:gd name="T105" fmla="*/ 448 h 448"/>
                <a:gd name="T106" fmla="*/ 541 w 608"/>
                <a:gd name="T107" fmla="*/ 448 h 4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" name="Freeform 72"/>
            <p:cNvSpPr>
              <a:spLocks noChangeAspect="1" noEditPoints="1"/>
            </p:cNvSpPr>
            <p:nvPr/>
          </p:nvSpPr>
          <p:spPr bwMode="auto">
            <a:xfrm>
              <a:off x="5986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" name="Freeform 73"/>
            <p:cNvSpPr>
              <a:spLocks noChangeAspect="1" noEditPoints="1"/>
            </p:cNvSpPr>
            <p:nvPr/>
          </p:nvSpPr>
          <p:spPr bwMode="auto">
            <a:xfrm>
              <a:off x="6182" y="9846"/>
              <a:ext cx="359" cy="628"/>
            </a:xfrm>
            <a:custGeom>
              <a:avLst/>
              <a:gdLst>
                <a:gd name="T0" fmla="*/ 300 w 359"/>
                <a:gd name="T1" fmla="*/ 617 h 628"/>
                <a:gd name="T2" fmla="*/ 294 w 359"/>
                <a:gd name="T3" fmla="*/ 584 h 628"/>
                <a:gd name="T4" fmla="*/ 267 w 359"/>
                <a:gd name="T5" fmla="*/ 606 h 628"/>
                <a:gd name="T6" fmla="*/ 238 w 359"/>
                <a:gd name="T7" fmla="*/ 619 h 628"/>
                <a:gd name="T8" fmla="*/ 207 w 359"/>
                <a:gd name="T9" fmla="*/ 626 h 628"/>
                <a:gd name="T10" fmla="*/ 175 w 359"/>
                <a:gd name="T11" fmla="*/ 628 h 628"/>
                <a:gd name="T12" fmla="*/ 104 w 359"/>
                <a:gd name="T13" fmla="*/ 628 h 628"/>
                <a:gd name="T14" fmla="*/ 85 w 359"/>
                <a:gd name="T15" fmla="*/ 626 h 628"/>
                <a:gd name="T16" fmla="*/ 63 w 359"/>
                <a:gd name="T17" fmla="*/ 620 h 628"/>
                <a:gd name="T18" fmla="*/ 43 w 359"/>
                <a:gd name="T19" fmla="*/ 613 h 628"/>
                <a:gd name="T20" fmla="*/ 25 w 359"/>
                <a:gd name="T21" fmla="*/ 599 h 628"/>
                <a:gd name="T22" fmla="*/ 12 w 359"/>
                <a:gd name="T23" fmla="*/ 581 h 628"/>
                <a:gd name="T24" fmla="*/ 1 w 359"/>
                <a:gd name="T25" fmla="*/ 557 h 628"/>
                <a:gd name="T26" fmla="*/ 0 w 359"/>
                <a:gd name="T27" fmla="*/ 527 h 628"/>
                <a:gd name="T28" fmla="*/ 0 w 359"/>
                <a:gd name="T29" fmla="*/ 292 h 628"/>
                <a:gd name="T30" fmla="*/ 1 w 359"/>
                <a:gd name="T31" fmla="*/ 259 h 628"/>
                <a:gd name="T32" fmla="*/ 10 w 359"/>
                <a:gd name="T33" fmla="*/ 232 h 628"/>
                <a:gd name="T34" fmla="*/ 25 w 359"/>
                <a:gd name="T35" fmla="*/ 211 h 628"/>
                <a:gd name="T36" fmla="*/ 45 w 359"/>
                <a:gd name="T37" fmla="*/ 193 h 628"/>
                <a:gd name="T38" fmla="*/ 68 w 359"/>
                <a:gd name="T39" fmla="*/ 180 h 628"/>
                <a:gd name="T40" fmla="*/ 94 w 359"/>
                <a:gd name="T41" fmla="*/ 171 h 628"/>
                <a:gd name="T42" fmla="*/ 124 w 359"/>
                <a:gd name="T43" fmla="*/ 169 h 628"/>
                <a:gd name="T44" fmla="*/ 188 w 359"/>
                <a:gd name="T45" fmla="*/ 169 h 628"/>
                <a:gd name="T46" fmla="*/ 218 w 359"/>
                <a:gd name="T47" fmla="*/ 171 h 628"/>
                <a:gd name="T48" fmla="*/ 247 w 359"/>
                <a:gd name="T49" fmla="*/ 180 h 628"/>
                <a:gd name="T50" fmla="*/ 273 w 359"/>
                <a:gd name="T51" fmla="*/ 191 h 628"/>
                <a:gd name="T52" fmla="*/ 292 w 359"/>
                <a:gd name="T53" fmla="*/ 207 h 628"/>
                <a:gd name="T54" fmla="*/ 292 w 359"/>
                <a:gd name="T55" fmla="*/ 0 h 628"/>
                <a:gd name="T56" fmla="*/ 359 w 359"/>
                <a:gd name="T57" fmla="*/ 0 h 628"/>
                <a:gd name="T58" fmla="*/ 359 w 359"/>
                <a:gd name="T59" fmla="*/ 617 h 628"/>
                <a:gd name="T60" fmla="*/ 300 w 359"/>
                <a:gd name="T61" fmla="*/ 617 h 628"/>
                <a:gd name="T62" fmla="*/ 292 w 359"/>
                <a:gd name="T63" fmla="*/ 256 h 628"/>
                <a:gd name="T64" fmla="*/ 274 w 359"/>
                <a:gd name="T65" fmla="*/ 247 h 628"/>
                <a:gd name="T66" fmla="*/ 249 w 359"/>
                <a:gd name="T67" fmla="*/ 238 h 628"/>
                <a:gd name="T68" fmla="*/ 217 w 359"/>
                <a:gd name="T69" fmla="*/ 231 h 628"/>
                <a:gd name="T70" fmla="*/ 180 w 359"/>
                <a:gd name="T71" fmla="*/ 229 h 628"/>
                <a:gd name="T72" fmla="*/ 117 w 359"/>
                <a:gd name="T73" fmla="*/ 229 h 628"/>
                <a:gd name="T74" fmla="*/ 106 w 359"/>
                <a:gd name="T75" fmla="*/ 229 h 628"/>
                <a:gd name="T76" fmla="*/ 94 w 359"/>
                <a:gd name="T77" fmla="*/ 232 h 628"/>
                <a:gd name="T78" fmla="*/ 83 w 359"/>
                <a:gd name="T79" fmla="*/ 240 h 628"/>
                <a:gd name="T80" fmla="*/ 74 w 359"/>
                <a:gd name="T81" fmla="*/ 252 h 628"/>
                <a:gd name="T82" fmla="*/ 68 w 359"/>
                <a:gd name="T83" fmla="*/ 268 h 628"/>
                <a:gd name="T84" fmla="*/ 66 w 359"/>
                <a:gd name="T85" fmla="*/ 290 h 628"/>
                <a:gd name="T86" fmla="*/ 66 w 359"/>
                <a:gd name="T87" fmla="*/ 512 h 628"/>
                <a:gd name="T88" fmla="*/ 68 w 359"/>
                <a:gd name="T89" fmla="*/ 534 h 628"/>
                <a:gd name="T90" fmla="*/ 77 w 359"/>
                <a:gd name="T91" fmla="*/ 550 h 628"/>
                <a:gd name="T92" fmla="*/ 88 w 359"/>
                <a:gd name="T93" fmla="*/ 559 h 628"/>
                <a:gd name="T94" fmla="*/ 101 w 359"/>
                <a:gd name="T95" fmla="*/ 564 h 628"/>
                <a:gd name="T96" fmla="*/ 113 w 359"/>
                <a:gd name="T97" fmla="*/ 566 h 628"/>
                <a:gd name="T98" fmla="*/ 128 w 359"/>
                <a:gd name="T99" fmla="*/ 566 h 628"/>
                <a:gd name="T100" fmla="*/ 179 w 359"/>
                <a:gd name="T101" fmla="*/ 566 h 628"/>
                <a:gd name="T102" fmla="*/ 218 w 359"/>
                <a:gd name="T103" fmla="*/ 564 h 628"/>
                <a:gd name="T104" fmla="*/ 249 w 359"/>
                <a:gd name="T105" fmla="*/ 561 h 628"/>
                <a:gd name="T106" fmla="*/ 274 w 359"/>
                <a:gd name="T107" fmla="*/ 555 h 628"/>
                <a:gd name="T108" fmla="*/ 292 w 359"/>
                <a:gd name="T109" fmla="*/ 552 h 628"/>
                <a:gd name="T110" fmla="*/ 292 w 359"/>
                <a:gd name="T111" fmla="*/ 256 h 62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" name="Freeform 74"/>
            <p:cNvSpPr>
              <a:spLocks noChangeAspect="1"/>
            </p:cNvSpPr>
            <p:nvPr/>
          </p:nvSpPr>
          <p:spPr bwMode="auto">
            <a:xfrm>
              <a:off x="6630" y="9905"/>
              <a:ext cx="296" cy="569"/>
            </a:xfrm>
            <a:custGeom>
              <a:avLst/>
              <a:gdLst>
                <a:gd name="T0" fmla="*/ 199 w 296"/>
                <a:gd name="T1" fmla="*/ 569 h 569"/>
                <a:gd name="T2" fmla="*/ 168 w 296"/>
                <a:gd name="T3" fmla="*/ 567 h 569"/>
                <a:gd name="T4" fmla="*/ 141 w 296"/>
                <a:gd name="T5" fmla="*/ 563 h 569"/>
                <a:gd name="T6" fmla="*/ 119 w 296"/>
                <a:gd name="T7" fmla="*/ 554 h 569"/>
                <a:gd name="T8" fmla="*/ 101 w 296"/>
                <a:gd name="T9" fmla="*/ 543 h 569"/>
                <a:gd name="T10" fmla="*/ 89 w 296"/>
                <a:gd name="T11" fmla="*/ 525 h 569"/>
                <a:gd name="T12" fmla="*/ 79 w 296"/>
                <a:gd name="T13" fmla="*/ 504 h 569"/>
                <a:gd name="T14" fmla="*/ 78 w 296"/>
                <a:gd name="T15" fmla="*/ 475 h 569"/>
                <a:gd name="T16" fmla="*/ 78 w 296"/>
                <a:gd name="T17" fmla="*/ 182 h 569"/>
                <a:gd name="T18" fmla="*/ 0 w 296"/>
                <a:gd name="T19" fmla="*/ 182 h 569"/>
                <a:gd name="T20" fmla="*/ 0 w 296"/>
                <a:gd name="T21" fmla="*/ 132 h 569"/>
                <a:gd name="T22" fmla="*/ 78 w 296"/>
                <a:gd name="T23" fmla="*/ 132 h 569"/>
                <a:gd name="T24" fmla="*/ 78 w 296"/>
                <a:gd name="T25" fmla="*/ 9 h 569"/>
                <a:gd name="T26" fmla="*/ 145 w 296"/>
                <a:gd name="T27" fmla="*/ 0 h 569"/>
                <a:gd name="T28" fmla="*/ 145 w 296"/>
                <a:gd name="T29" fmla="*/ 132 h 569"/>
                <a:gd name="T30" fmla="*/ 296 w 296"/>
                <a:gd name="T31" fmla="*/ 132 h 569"/>
                <a:gd name="T32" fmla="*/ 296 w 296"/>
                <a:gd name="T33" fmla="*/ 182 h 569"/>
                <a:gd name="T34" fmla="*/ 145 w 296"/>
                <a:gd name="T35" fmla="*/ 182 h 569"/>
                <a:gd name="T36" fmla="*/ 145 w 296"/>
                <a:gd name="T37" fmla="*/ 464 h 569"/>
                <a:gd name="T38" fmla="*/ 145 w 296"/>
                <a:gd name="T39" fmla="*/ 475 h 569"/>
                <a:gd name="T40" fmla="*/ 146 w 296"/>
                <a:gd name="T41" fmla="*/ 487 h 569"/>
                <a:gd name="T42" fmla="*/ 150 w 296"/>
                <a:gd name="T43" fmla="*/ 496 h 569"/>
                <a:gd name="T44" fmla="*/ 157 w 296"/>
                <a:gd name="T45" fmla="*/ 505 h 569"/>
                <a:gd name="T46" fmla="*/ 170 w 296"/>
                <a:gd name="T47" fmla="*/ 511 h 569"/>
                <a:gd name="T48" fmla="*/ 186 w 296"/>
                <a:gd name="T49" fmla="*/ 513 h 569"/>
                <a:gd name="T50" fmla="*/ 296 w 296"/>
                <a:gd name="T51" fmla="*/ 513 h 569"/>
                <a:gd name="T52" fmla="*/ 296 w 296"/>
                <a:gd name="T53" fmla="*/ 551 h 569"/>
                <a:gd name="T54" fmla="*/ 277 w 296"/>
                <a:gd name="T55" fmla="*/ 558 h 569"/>
                <a:gd name="T56" fmla="*/ 251 w 296"/>
                <a:gd name="T57" fmla="*/ 563 h 569"/>
                <a:gd name="T58" fmla="*/ 224 w 296"/>
                <a:gd name="T59" fmla="*/ 567 h 569"/>
                <a:gd name="T60" fmla="*/ 199 w 296"/>
                <a:gd name="T61" fmla="*/ 569 h 56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" name="Freeform 75"/>
            <p:cNvSpPr>
              <a:spLocks noChangeAspect="1" noEditPoints="1"/>
            </p:cNvSpPr>
            <p:nvPr/>
          </p:nvSpPr>
          <p:spPr bwMode="auto">
            <a:xfrm>
              <a:off x="6923" y="9846"/>
              <a:ext cx="202" cy="803"/>
            </a:xfrm>
            <a:custGeom>
              <a:avLst/>
              <a:gdLst>
                <a:gd name="T0" fmla="*/ 67 w 202"/>
                <a:gd name="T1" fmla="*/ 803 h 803"/>
                <a:gd name="T2" fmla="*/ 56 w 202"/>
                <a:gd name="T3" fmla="*/ 803 h 803"/>
                <a:gd name="T4" fmla="*/ 40 w 202"/>
                <a:gd name="T5" fmla="*/ 801 h 803"/>
                <a:gd name="T6" fmla="*/ 20 w 202"/>
                <a:gd name="T7" fmla="*/ 799 h 803"/>
                <a:gd name="T8" fmla="*/ 0 w 202"/>
                <a:gd name="T9" fmla="*/ 794 h 803"/>
                <a:gd name="T10" fmla="*/ 0 w 202"/>
                <a:gd name="T11" fmla="*/ 747 h 803"/>
                <a:gd name="T12" fmla="*/ 54 w 202"/>
                <a:gd name="T13" fmla="*/ 747 h 803"/>
                <a:gd name="T14" fmla="*/ 78 w 202"/>
                <a:gd name="T15" fmla="*/ 747 h 803"/>
                <a:gd name="T16" fmla="*/ 96 w 202"/>
                <a:gd name="T17" fmla="*/ 743 h 803"/>
                <a:gd name="T18" fmla="*/ 110 w 202"/>
                <a:gd name="T19" fmla="*/ 736 h 803"/>
                <a:gd name="T20" fmla="*/ 121 w 202"/>
                <a:gd name="T21" fmla="*/ 727 h 803"/>
                <a:gd name="T22" fmla="*/ 130 w 202"/>
                <a:gd name="T23" fmla="*/ 711 h 803"/>
                <a:gd name="T24" fmla="*/ 134 w 202"/>
                <a:gd name="T25" fmla="*/ 689 h 803"/>
                <a:gd name="T26" fmla="*/ 135 w 202"/>
                <a:gd name="T27" fmla="*/ 660 h 803"/>
                <a:gd name="T28" fmla="*/ 135 w 202"/>
                <a:gd name="T29" fmla="*/ 178 h 803"/>
                <a:gd name="T30" fmla="*/ 202 w 202"/>
                <a:gd name="T31" fmla="*/ 178 h 803"/>
                <a:gd name="T32" fmla="*/ 202 w 202"/>
                <a:gd name="T33" fmla="*/ 664 h 803"/>
                <a:gd name="T34" fmla="*/ 201 w 202"/>
                <a:gd name="T35" fmla="*/ 700 h 803"/>
                <a:gd name="T36" fmla="*/ 193 w 202"/>
                <a:gd name="T37" fmla="*/ 730 h 803"/>
                <a:gd name="T38" fmla="*/ 181 w 202"/>
                <a:gd name="T39" fmla="*/ 754 h 803"/>
                <a:gd name="T40" fmla="*/ 166 w 202"/>
                <a:gd name="T41" fmla="*/ 772 h 803"/>
                <a:gd name="T42" fmla="*/ 146 w 202"/>
                <a:gd name="T43" fmla="*/ 786 h 803"/>
                <a:gd name="T44" fmla="*/ 123 w 202"/>
                <a:gd name="T45" fmla="*/ 795 h 803"/>
                <a:gd name="T46" fmla="*/ 96 w 202"/>
                <a:gd name="T47" fmla="*/ 801 h 803"/>
                <a:gd name="T48" fmla="*/ 67 w 202"/>
                <a:gd name="T49" fmla="*/ 803 h 803"/>
                <a:gd name="T50" fmla="*/ 135 w 202"/>
                <a:gd name="T51" fmla="*/ 84 h 803"/>
                <a:gd name="T52" fmla="*/ 135 w 202"/>
                <a:gd name="T53" fmla="*/ 0 h 803"/>
                <a:gd name="T54" fmla="*/ 202 w 202"/>
                <a:gd name="T55" fmla="*/ 0 h 803"/>
                <a:gd name="T56" fmla="*/ 202 w 202"/>
                <a:gd name="T57" fmla="*/ 84 h 803"/>
                <a:gd name="T58" fmla="*/ 135 w 202"/>
                <a:gd name="T59" fmla="*/ 84 h 80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9" name="Freeform 76"/>
            <p:cNvSpPr>
              <a:spLocks noChangeAspect="1"/>
            </p:cNvSpPr>
            <p:nvPr/>
          </p:nvSpPr>
          <p:spPr bwMode="auto">
            <a:xfrm>
              <a:off x="7221" y="10024"/>
              <a:ext cx="394" cy="617"/>
            </a:xfrm>
            <a:custGeom>
              <a:avLst/>
              <a:gdLst>
                <a:gd name="T0" fmla="*/ 168 w 394"/>
                <a:gd name="T1" fmla="*/ 617 h 617"/>
                <a:gd name="T2" fmla="*/ 103 w 394"/>
                <a:gd name="T3" fmla="*/ 617 h 617"/>
                <a:gd name="T4" fmla="*/ 174 w 394"/>
                <a:gd name="T5" fmla="*/ 432 h 617"/>
                <a:gd name="T6" fmla="*/ 0 w 394"/>
                <a:gd name="T7" fmla="*/ 0 h 617"/>
                <a:gd name="T8" fmla="*/ 72 w 394"/>
                <a:gd name="T9" fmla="*/ 0 h 617"/>
                <a:gd name="T10" fmla="*/ 206 w 394"/>
                <a:gd name="T11" fmla="*/ 345 h 617"/>
                <a:gd name="T12" fmla="*/ 208 w 394"/>
                <a:gd name="T13" fmla="*/ 345 h 617"/>
                <a:gd name="T14" fmla="*/ 329 w 394"/>
                <a:gd name="T15" fmla="*/ 0 h 617"/>
                <a:gd name="T16" fmla="*/ 394 w 394"/>
                <a:gd name="T17" fmla="*/ 0 h 617"/>
                <a:gd name="T18" fmla="*/ 168 w 394"/>
                <a:gd name="T19" fmla="*/ 617 h 6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0" name="Rectangle 77"/>
            <p:cNvSpPr>
              <a:spLocks noChangeAspect="1" noChangeArrowheads="1"/>
            </p:cNvSpPr>
            <p:nvPr/>
          </p:nvSpPr>
          <p:spPr bwMode="auto">
            <a:xfrm>
              <a:off x="7707" y="9848"/>
              <a:ext cx="71" cy="613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endParaRPr lang="da-DK" altLang="da-DK" smtClean="0"/>
            </a:p>
          </p:txBody>
        </p:sp>
        <p:sp>
          <p:nvSpPr>
            <p:cNvPr id="21" name="Rectangle 78"/>
            <p:cNvSpPr>
              <a:spLocks noChangeAspect="1" noChangeArrowheads="1"/>
            </p:cNvSpPr>
            <p:nvPr/>
          </p:nvSpPr>
          <p:spPr bwMode="auto">
            <a:xfrm>
              <a:off x="7933" y="9848"/>
              <a:ext cx="64" cy="613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endParaRPr lang="da-DK" altLang="da-DK" smtClean="0"/>
            </a:p>
          </p:txBody>
        </p:sp>
        <p:sp>
          <p:nvSpPr>
            <p:cNvPr id="22" name="Freeform 79"/>
            <p:cNvSpPr>
              <a:spLocks noChangeAspect="1" noEditPoints="1"/>
            </p:cNvSpPr>
            <p:nvPr/>
          </p:nvSpPr>
          <p:spPr bwMode="auto">
            <a:xfrm>
              <a:off x="8112" y="10015"/>
              <a:ext cx="366" cy="459"/>
            </a:xfrm>
            <a:custGeom>
              <a:avLst/>
              <a:gdLst>
                <a:gd name="T0" fmla="*/ 304 w 366"/>
                <a:gd name="T1" fmla="*/ 439 h 459"/>
                <a:gd name="T2" fmla="*/ 302 w 366"/>
                <a:gd name="T3" fmla="*/ 422 h 459"/>
                <a:gd name="T4" fmla="*/ 299 w 366"/>
                <a:gd name="T5" fmla="*/ 406 h 459"/>
                <a:gd name="T6" fmla="*/ 273 w 366"/>
                <a:gd name="T7" fmla="*/ 437 h 459"/>
                <a:gd name="T8" fmla="*/ 230 w 366"/>
                <a:gd name="T9" fmla="*/ 455 h 459"/>
                <a:gd name="T10" fmla="*/ 114 w 366"/>
                <a:gd name="T11" fmla="*/ 459 h 459"/>
                <a:gd name="T12" fmla="*/ 55 w 366"/>
                <a:gd name="T13" fmla="*/ 446 h 459"/>
                <a:gd name="T14" fmla="*/ 15 w 366"/>
                <a:gd name="T15" fmla="*/ 412 h 459"/>
                <a:gd name="T16" fmla="*/ 0 w 366"/>
                <a:gd name="T17" fmla="*/ 359 h 459"/>
                <a:gd name="T18" fmla="*/ 4 w 366"/>
                <a:gd name="T19" fmla="*/ 276 h 459"/>
                <a:gd name="T20" fmla="*/ 26 w 366"/>
                <a:gd name="T21" fmla="*/ 228 h 459"/>
                <a:gd name="T22" fmla="*/ 67 w 366"/>
                <a:gd name="T23" fmla="*/ 199 h 459"/>
                <a:gd name="T24" fmla="*/ 125 w 366"/>
                <a:gd name="T25" fmla="*/ 190 h 459"/>
                <a:gd name="T26" fmla="*/ 290 w 366"/>
                <a:gd name="T27" fmla="*/ 116 h 459"/>
                <a:gd name="T28" fmla="*/ 281 w 366"/>
                <a:gd name="T29" fmla="*/ 81 h 459"/>
                <a:gd name="T30" fmla="*/ 257 w 366"/>
                <a:gd name="T31" fmla="*/ 65 h 459"/>
                <a:gd name="T32" fmla="*/ 219 w 366"/>
                <a:gd name="T33" fmla="*/ 60 h 459"/>
                <a:gd name="T34" fmla="*/ 29 w 366"/>
                <a:gd name="T35" fmla="*/ 20 h 459"/>
                <a:gd name="T36" fmla="*/ 80 w 366"/>
                <a:gd name="T37" fmla="*/ 4 h 459"/>
                <a:gd name="T38" fmla="*/ 134 w 366"/>
                <a:gd name="T39" fmla="*/ 0 h 459"/>
                <a:gd name="T40" fmla="*/ 254 w 366"/>
                <a:gd name="T41" fmla="*/ 2 h 459"/>
                <a:gd name="T42" fmla="*/ 299 w 366"/>
                <a:gd name="T43" fmla="*/ 13 h 459"/>
                <a:gd name="T44" fmla="*/ 335 w 366"/>
                <a:gd name="T45" fmla="*/ 38 h 459"/>
                <a:gd name="T46" fmla="*/ 353 w 366"/>
                <a:gd name="T47" fmla="*/ 81 h 459"/>
                <a:gd name="T48" fmla="*/ 357 w 366"/>
                <a:gd name="T49" fmla="*/ 303 h 459"/>
                <a:gd name="T50" fmla="*/ 358 w 366"/>
                <a:gd name="T51" fmla="*/ 385 h 459"/>
                <a:gd name="T52" fmla="*/ 366 w 366"/>
                <a:gd name="T53" fmla="*/ 448 h 459"/>
                <a:gd name="T54" fmla="*/ 290 w 366"/>
                <a:gd name="T55" fmla="*/ 240 h 459"/>
                <a:gd name="T56" fmla="*/ 109 w 366"/>
                <a:gd name="T57" fmla="*/ 242 h 459"/>
                <a:gd name="T58" fmla="*/ 78 w 366"/>
                <a:gd name="T59" fmla="*/ 258 h 459"/>
                <a:gd name="T60" fmla="*/ 67 w 366"/>
                <a:gd name="T61" fmla="*/ 298 h 459"/>
                <a:gd name="T62" fmla="*/ 71 w 366"/>
                <a:gd name="T63" fmla="*/ 370 h 459"/>
                <a:gd name="T64" fmla="*/ 93 w 366"/>
                <a:gd name="T65" fmla="*/ 395 h 459"/>
                <a:gd name="T66" fmla="*/ 127 w 366"/>
                <a:gd name="T67" fmla="*/ 403 h 459"/>
                <a:gd name="T68" fmla="*/ 236 w 366"/>
                <a:gd name="T69" fmla="*/ 401 h 459"/>
                <a:gd name="T70" fmla="*/ 266 w 366"/>
                <a:gd name="T71" fmla="*/ 388 h 459"/>
                <a:gd name="T72" fmla="*/ 286 w 366"/>
                <a:gd name="T73" fmla="*/ 356 h 459"/>
                <a:gd name="T74" fmla="*/ 290 w 366"/>
                <a:gd name="T75" fmla="*/ 240 h 4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" name="Freeform 80"/>
            <p:cNvSpPr>
              <a:spLocks noChangeAspect="1"/>
            </p:cNvSpPr>
            <p:nvPr/>
          </p:nvSpPr>
          <p:spPr bwMode="auto">
            <a:xfrm>
              <a:off x="8617" y="10015"/>
              <a:ext cx="360" cy="448"/>
            </a:xfrm>
            <a:custGeom>
              <a:avLst/>
              <a:gdLst>
                <a:gd name="T0" fmla="*/ 293 w 360"/>
                <a:gd name="T1" fmla="*/ 448 h 448"/>
                <a:gd name="T2" fmla="*/ 293 w 360"/>
                <a:gd name="T3" fmla="*/ 107 h 448"/>
                <a:gd name="T4" fmla="*/ 289 w 360"/>
                <a:gd name="T5" fmla="*/ 87 h 448"/>
                <a:gd name="T6" fmla="*/ 280 w 360"/>
                <a:gd name="T7" fmla="*/ 74 h 448"/>
                <a:gd name="T8" fmla="*/ 267 w 360"/>
                <a:gd name="T9" fmla="*/ 67 h 448"/>
                <a:gd name="T10" fmla="*/ 253 w 360"/>
                <a:gd name="T11" fmla="*/ 62 h 448"/>
                <a:gd name="T12" fmla="*/ 237 w 360"/>
                <a:gd name="T13" fmla="*/ 60 h 448"/>
                <a:gd name="T14" fmla="*/ 168 w 360"/>
                <a:gd name="T15" fmla="*/ 60 h 448"/>
                <a:gd name="T16" fmla="*/ 136 w 360"/>
                <a:gd name="T17" fmla="*/ 62 h 448"/>
                <a:gd name="T18" fmla="*/ 107 w 360"/>
                <a:gd name="T19" fmla="*/ 65 h 448"/>
                <a:gd name="T20" fmla="*/ 83 w 360"/>
                <a:gd name="T21" fmla="*/ 69 h 448"/>
                <a:gd name="T22" fmla="*/ 67 w 360"/>
                <a:gd name="T23" fmla="*/ 72 h 448"/>
                <a:gd name="T24" fmla="*/ 67 w 360"/>
                <a:gd name="T25" fmla="*/ 448 h 448"/>
                <a:gd name="T26" fmla="*/ 0 w 360"/>
                <a:gd name="T27" fmla="*/ 448 h 448"/>
                <a:gd name="T28" fmla="*/ 0 w 360"/>
                <a:gd name="T29" fmla="*/ 9 h 448"/>
                <a:gd name="T30" fmla="*/ 63 w 360"/>
                <a:gd name="T31" fmla="*/ 9 h 448"/>
                <a:gd name="T32" fmla="*/ 67 w 360"/>
                <a:gd name="T33" fmla="*/ 40 h 448"/>
                <a:gd name="T34" fmla="*/ 92 w 360"/>
                <a:gd name="T35" fmla="*/ 22 h 448"/>
                <a:gd name="T36" fmla="*/ 121 w 360"/>
                <a:gd name="T37" fmla="*/ 9 h 448"/>
                <a:gd name="T38" fmla="*/ 152 w 360"/>
                <a:gd name="T39" fmla="*/ 2 h 448"/>
                <a:gd name="T40" fmla="*/ 183 w 360"/>
                <a:gd name="T41" fmla="*/ 0 h 448"/>
                <a:gd name="T42" fmla="*/ 249 w 360"/>
                <a:gd name="T43" fmla="*/ 0 h 448"/>
                <a:gd name="T44" fmla="*/ 275 w 360"/>
                <a:gd name="T45" fmla="*/ 2 h 448"/>
                <a:gd name="T46" fmla="*/ 296 w 360"/>
                <a:gd name="T47" fmla="*/ 6 h 448"/>
                <a:gd name="T48" fmla="*/ 318 w 360"/>
                <a:gd name="T49" fmla="*/ 15 h 448"/>
                <a:gd name="T50" fmla="*/ 334 w 360"/>
                <a:gd name="T51" fmla="*/ 29 h 448"/>
                <a:gd name="T52" fmla="*/ 349 w 360"/>
                <a:gd name="T53" fmla="*/ 47 h 448"/>
                <a:gd name="T54" fmla="*/ 358 w 360"/>
                <a:gd name="T55" fmla="*/ 71 h 448"/>
                <a:gd name="T56" fmla="*/ 360 w 360"/>
                <a:gd name="T57" fmla="*/ 98 h 448"/>
                <a:gd name="T58" fmla="*/ 360 w 360"/>
                <a:gd name="T59" fmla="*/ 448 h 448"/>
                <a:gd name="T60" fmla="*/ 293 w 360"/>
                <a:gd name="T61" fmla="*/ 448 h 4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4" name="Freeform 81"/>
            <p:cNvSpPr>
              <a:spLocks noChangeAspect="1" noEditPoints="1"/>
            </p:cNvSpPr>
            <p:nvPr/>
          </p:nvSpPr>
          <p:spPr bwMode="auto">
            <a:xfrm>
              <a:off x="9107" y="9846"/>
              <a:ext cx="361" cy="628"/>
            </a:xfrm>
            <a:custGeom>
              <a:avLst/>
              <a:gdLst>
                <a:gd name="T0" fmla="*/ 302 w 361"/>
                <a:gd name="T1" fmla="*/ 617 h 628"/>
                <a:gd name="T2" fmla="*/ 295 w 361"/>
                <a:gd name="T3" fmla="*/ 584 h 628"/>
                <a:gd name="T4" fmla="*/ 269 w 361"/>
                <a:gd name="T5" fmla="*/ 606 h 628"/>
                <a:gd name="T6" fmla="*/ 240 w 361"/>
                <a:gd name="T7" fmla="*/ 619 h 628"/>
                <a:gd name="T8" fmla="*/ 210 w 361"/>
                <a:gd name="T9" fmla="*/ 626 h 628"/>
                <a:gd name="T10" fmla="*/ 177 w 361"/>
                <a:gd name="T11" fmla="*/ 628 h 628"/>
                <a:gd name="T12" fmla="*/ 107 w 361"/>
                <a:gd name="T13" fmla="*/ 628 h 628"/>
                <a:gd name="T14" fmla="*/ 87 w 361"/>
                <a:gd name="T15" fmla="*/ 626 h 628"/>
                <a:gd name="T16" fmla="*/ 65 w 361"/>
                <a:gd name="T17" fmla="*/ 620 h 628"/>
                <a:gd name="T18" fmla="*/ 45 w 361"/>
                <a:gd name="T19" fmla="*/ 613 h 628"/>
                <a:gd name="T20" fmla="*/ 27 w 361"/>
                <a:gd name="T21" fmla="*/ 599 h 628"/>
                <a:gd name="T22" fmla="*/ 13 w 361"/>
                <a:gd name="T23" fmla="*/ 581 h 628"/>
                <a:gd name="T24" fmla="*/ 3 w 361"/>
                <a:gd name="T25" fmla="*/ 557 h 628"/>
                <a:gd name="T26" fmla="*/ 0 w 361"/>
                <a:gd name="T27" fmla="*/ 527 h 628"/>
                <a:gd name="T28" fmla="*/ 0 w 361"/>
                <a:gd name="T29" fmla="*/ 292 h 628"/>
                <a:gd name="T30" fmla="*/ 3 w 361"/>
                <a:gd name="T31" fmla="*/ 259 h 628"/>
                <a:gd name="T32" fmla="*/ 13 w 361"/>
                <a:gd name="T33" fmla="*/ 232 h 628"/>
                <a:gd name="T34" fmla="*/ 27 w 361"/>
                <a:gd name="T35" fmla="*/ 211 h 628"/>
                <a:gd name="T36" fmla="*/ 45 w 361"/>
                <a:gd name="T37" fmla="*/ 193 h 628"/>
                <a:gd name="T38" fmla="*/ 69 w 361"/>
                <a:gd name="T39" fmla="*/ 180 h 628"/>
                <a:gd name="T40" fmla="*/ 96 w 361"/>
                <a:gd name="T41" fmla="*/ 171 h 628"/>
                <a:gd name="T42" fmla="*/ 126 w 361"/>
                <a:gd name="T43" fmla="*/ 169 h 628"/>
                <a:gd name="T44" fmla="*/ 190 w 361"/>
                <a:gd name="T45" fmla="*/ 169 h 628"/>
                <a:gd name="T46" fmla="*/ 220 w 361"/>
                <a:gd name="T47" fmla="*/ 171 h 628"/>
                <a:gd name="T48" fmla="*/ 249 w 361"/>
                <a:gd name="T49" fmla="*/ 180 h 628"/>
                <a:gd name="T50" fmla="*/ 275 w 361"/>
                <a:gd name="T51" fmla="*/ 191 h 628"/>
                <a:gd name="T52" fmla="*/ 295 w 361"/>
                <a:gd name="T53" fmla="*/ 207 h 628"/>
                <a:gd name="T54" fmla="*/ 295 w 361"/>
                <a:gd name="T55" fmla="*/ 0 h 628"/>
                <a:gd name="T56" fmla="*/ 361 w 361"/>
                <a:gd name="T57" fmla="*/ 0 h 628"/>
                <a:gd name="T58" fmla="*/ 361 w 361"/>
                <a:gd name="T59" fmla="*/ 617 h 628"/>
                <a:gd name="T60" fmla="*/ 302 w 361"/>
                <a:gd name="T61" fmla="*/ 617 h 628"/>
                <a:gd name="T62" fmla="*/ 295 w 361"/>
                <a:gd name="T63" fmla="*/ 256 h 628"/>
                <a:gd name="T64" fmla="*/ 275 w 361"/>
                <a:gd name="T65" fmla="*/ 247 h 628"/>
                <a:gd name="T66" fmla="*/ 249 w 361"/>
                <a:gd name="T67" fmla="*/ 238 h 628"/>
                <a:gd name="T68" fmla="*/ 219 w 361"/>
                <a:gd name="T69" fmla="*/ 231 h 628"/>
                <a:gd name="T70" fmla="*/ 182 w 361"/>
                <a:gd name="T71" fmla="*/ 229 h 628"/>
                <a:gd name="T72" fmla="*/ 119 w 361"/>
                <a:gd name="T73" fmla="*/ 229 h 628"/>
                <a:gd name="T74" fmla="*/ 108 w 361"/>
                <a:gd name="T75" fmla="*/ 229 h 628"/>
                <a:gd name="T76" fmla="*/ 96 w 361"/>
                <a:gd name="T77" fmla="*/ 232 h 628"/>
                <a:gd name="T78" fmla="*/ 85 w 361"/>
                <a:gd name="T79" fmla="*/ 240 h 628"/>
                <a:gd name="T80" fmla="*/ 76 w 361"/>
                <a:gd name="T81" fmla="*/ 252 h 628"/>
                <a:gd name="T82" fmla="*/ 70 w 361"/>
                <a:gd name="T83" fmla="*/ 268 h 628"/>
                <a:gd name="T84" fmla="*/ 69 w 361"/>
                <a:gd name="T85" fmla="*/ 290 h 628"/>
                <a:gd name="T86" fmla="*/ 69 w 361"/>
                <a:gd name="T87" fmla="*/ 512 h 628"/>
                <a:gd name="T88" fmla="*/ 70 w 361"/>
                <a:gd name="T89" fmla="*/ 534 h 628"/>
                <a:gd name="T90" fmla="*/ 78 w 361"/>
                <a:gd name="T91" fmla="*/ 550 h 628"/>
                <a:gd name="T92" fmla="*/ 88 w 361"/>
                <a:gd name="T93" fmla="*/ 559 h 628"/>
                <a:gd name="T94" fmla="*/ 103 w 361"/>
                <a:gd name="T95" fmla="*/ 564 h 628"/>
                <a:gd name="T96" fmla="*/ 116 w 361"/>
                <a:gd name="T97" fmla="*/ 566 h 628"/>
                <a:gd name="T98" fmla="*/ 130 w 361"/>
                <a:gd name="T99" fmla="*/ 566 h 628"/>
                <a:gd name="T100" fmla="*/ 181 w 361"/>
                <a:gd name="T101" fmla="*/ 566 h 628"/>
                <a:gd name="T102" fmla="*/ 220 w 361"/>
                <a:gd name="T103" fmla="*/ 564 h 628"/>
                <a:gd name="T104" fmla="*/ 251 w 361"/>
                <a:gd name="T105" fmla="*/ 561 h 628"/>
                <a:gd name="T106" fmla="*/ 276 w 361"/>
                <a:gd name="T107" fmla="*/ 555 h 628"/>
                <a:gd name="T108" fmla="*/ 295 w 361"/>
                <a:gd name="T109" fmla="*/ 552 h 628"/>
                <a:gd name="T110" fmla="*/ 295 w 361"/>
                <a:gd name="T111" fmla="*/ 256 h 62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pic>
        <p:nvPicPr>
          <p:cNvPr id="25" name="Picture 118" descr="bor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2430463"/>
            <a:ext cx="78533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024" name="Rectangle 11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3775075"/>
            <a:ext cx="8515350" cy="971550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47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altLang="da-DK" noProof="0" smtClean="0"/>
              <a:t>Hospitalsenheden VEST</a:t>
            </a:r>
          </a:p>
        </p:txBody>
      </p:sp>
      <p:sp>
        <p:nvSpPr>
          <p:cNvPr id="39025" name="Rectangle 1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98525" y="5397500"/>
            <a:ext cx="7377113" cy="719138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pPr lvl="0"/>
            <a:r>
              <a:rPr lang="da-DK" altLang="da-DK" noProof="0" smtClean="0"/>
              <a:t>Klik for at redigere undertiteltypografien i masteren</a:t>
            </a:r>
          </a:p>
        </p:txBody>
      </p:sp>
      <p:sp>
        <p:nvSpPr>
          <p:cNvPr id="26" name="Rectangle 82"/>
          <p:cNvSpPr>
            <a:spLocks noGrp="1" noChangeArrowheads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da-DK" altLang="da-DK"/>
              <a:t>www.regionmidtjylland.dk</a:t>
            </a:r>
          </a:p>
        </p:txBody>
      </p:sp>
    </p:spTree>
    <p:extLst>
      <p:ext uri="{BB962C8B-B14F-4D97-AF65-F5344CB8AC3E}">
        <p14:creationId xmlns:p14="http://schemas.microsoft.com/office/powerpoint/2010/main" val="1349334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altLang="da-DK"/>
              <a:t> Hospitalsenheden VEST      </a:t>
            </a:r>
            <a:fld id="{0B111330-3DD1-D44E-ABF9-1E9954976E30}" type="slidenum">
              <a:rPr lang="da-DK" altLang="da-DK"/>
              <a:pPr/>
              <a:t>‹nr.›</a:t>
            </a:fld>
            <a:r>
              <a:rPr lang="da-DK" altLang="da-DK"/>
              <a:t>  ▪  www.vest.rm.dk</a:t>
            </a:r>
          </a:p>
        </p:txBody>
      </p:sp>
    </p:spTree>
    <p:extLst>
      <p:ext uri="{BB962C8B-B14F-4D97-AF65-F5344CB8AC3E}">
        <p14:creationId xmlns:p14="http://schemas.microsoft.com/office/powerpoint/2010/main" val="437608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118225" y="1187450"/>
            <a:ext cx="1798638" cy="498157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719138" y="1187450"/>
            <a:ext cx="5246687" cy="498157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altLang="da-DK"/>
              <a:t> Hospitalsenheden VEST      </a:t>
            </a:r>
            <a:fld id="{36033704-1777-9244-8AAC-8BACDA8D395B}" type="slidenum">
              <a:rPr lang="da-DK" altLang="da-DK"/>
              <a:pPr/>
              <a:t>‹nr.›</a:t>
            </a:fld>
            <a:r>
              <a:rPr lang="da-DK" altLang="da-DK"/>
              <a:t>  ▪  www.vest.rm.dk</a:t>
            </a:r>
          </a:p>
        </p:txBody>
      </p:sp>
    </p:spTree>
    <p:extLst>
      <p:ext uri="{BB962C8B-B14F-4D97-AF65-F5344CB8AC3E}">
        <p14:creationId xmlns:p14="http://schemas.microsoft.com/office/powerpoint/2010/main" val="1894573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tekst, overskrift og indhold_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70" y="1079750"/>
            <a:ext cx="7560984" cy="71983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1" hasCustomPrompt="1"/>
          </p:nvPr>
        </p:nvSpPr>
        <p:spPr>
          <a:xfrm>
            <a:off x="540070" y="2159500"/>
            <a:ext cx="7560984" cy="3599167"/>
          </a:xfrm>
        </p:spPr>
        <p:txBody>
          <a:bodyPr anchor="t" anchorCtr="0"/>
          <a:lstStyle/>
          <a:p>
            <a:pPr lvl="0"/>
            <a:r>
              <a:rPr lang="da-DK" altLang="da-DK" dirty="0" smtClean="0"/>
              <a:t>Skriv tekst eller klik på ikon for at tilføje indhold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98336"/>
            <a:ext cx="2106233" cy="376235"/>
          </a:xfrm>
          <a:solidFill>
            <a:srgbClr val="990033"/>
          </a:solidFill>
          <a:ln>
            <a:noFill/>
          </a:ln>
        </p:spPr>
        <p:txBody>
          <a:bodyPr wrap="none" lIns="720000" tIns="71998" rIns="180000" bIns="71998">
            <a:spAutoFit/>
          </a:bodyPr>
          <a:lstStyle>
            <a:lvl1pPr marL="0" indent="0">
              <a:buNone/>
              <a:defRPr sz="1500" b="1" baseline="0">
                <a:solidFill>
                  <a:schemeClr val="bg1"/>
                </a:solidFill>
              </a:defRPr>
            </a:lvl1pPr>
            <a:lvl2pPr marL="625543" indent="0">
              <a:buNone/>
              <a:defRPr b="1">
                <a:solidFill>
                  <a:schemeClr val="bg1"/>
                </a:solidFill>
              </a:defRPr>
            </a:lvl2pPr>
            <a:lvl3pPr marL="1162176" indent="0">
              <a:buNone/>
              <a:defRPr b="1">
                <a:solidFill>
                  <a:schemeClr val="bg1"/>
                </a:solidFill>
              </a:defRPr>
            </a:lvl3pPr>
            <a:lvl4pPr marL="1709922" indent="0">
              <a:buNone/>
              <a:defRPr b="1">
                <a:solidFill>
                  <a:schemeClr val="bg1"/>
                </a:solidFill>
              </a:defRPr>
            </a:lvl4pPr>
            <a:lvl5pPr marL="2156058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SKRIV HER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78688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dhold med billed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7218" y="132172"/>
            <a:ext cx="6288133" cy="571998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C9D1-7293-4F64-9547-97F31F9CF99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5021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dhold med billed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7218" y="132172"/>
            <a:ext cx="6288133" cy="571998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C9D1-7293-4F64-9547-97F31F9CF99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288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altLang="da-DK"/>
              <a:t> Hospitalsenheden VEST      </a:t>
            </a:r>
            <a:fld id="{4FBCB004-2CA2-9540-B770-5D58AA4B10ED}" type="slidenum">
              <a:rPr lang="da-DK" altLang="da-DK"/>
              <a:pPr/>
              <a:t>‹nr.›</a:t>
            </a:fld>
            <a:r>
              <a:rPr lang="da-DK" altLang="da-DK"/>
              <a:t>  ▪  www.vest.rm.dk</a:t>
            </a:r>
          </a:p>
        </p:txBody>
      </p:sp>
    </p:spTree>
    <p:extLst>
      <p:ext uri="{BB962C8B-B14F-4D97-AF65-F5344CB8AC3E}">
        <p14:creationId xmlns:p14="http://schemas.microsoft.com/office/powerpoint/2010/main" val="268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altLang="da-DK"/>
              <a:t> Hospitalsenheden VEST      </a:t>
            </a:r>
            <a:fld id="{53F38556-5EAA-6648-9DC0-628916388EF1}" type="slidenum">
              <a:rPr lang="da-DK" altLang="da-DK"/>
              <a:pPr/>
              <a:t>‹nr.›</a:t>
            </a:fld>
            <a:r>
              <a:rPr lang="da-DK" altLang="da-DK"/>
              <a:t>  ▪  www.vest.rm.dk</a:t>
            </a:r>
          </a:p>
        </p:txBody>
      </p:sp>
    </p:spTree>
    <p:extLst>
      <p:ext uri="{BB962C8B-B14F-4D97-AF65-F5344CB8AC3E}">
        <p14:creationId xmlns:p14="http://schemas.microsoft.com/office/powerpoint/2010/main" val="52748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19138" y="2159000"/>
            <a:ext cx="3522662" cy="4010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394200" y="2159000"/>
            <a:ext cx="3522663" cy="4010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altLang="da-DK"/>
              <a:t> Hospitalsenheden VEST      </a:t>
            </a:r>
            <a:fld id="{ABCCEB37-2843-D340-9CD7-BA6BB1878390}" type="slidenum">
              <a:rPr lang="da-DK" altLang="da-DK"/>
              <a:pPr/>
              <a:t>‹nr.›</a:t>
            </a:fld>
            <a:r>
              <a:rPr lang="da-DK" altLang="da-DK"/>
              <a:t>  ▪  www.vest.rm.dk</a:t>
            </a:r>
          </a:p>
        </p:txBody>
      </p:sp>
    </p:spTree>
    <p:extLst>
      <p:ext uri="{BB962C8B-B14F-4D97-AF65-F5344CB8AC3E}">
        <p14:creationId xmlns:p14="http://schemas.microsoft.com/office/powerpoint/2010/main" val="1773012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altLang="da-DK"/>
              <a:t> Hospitalsenheden VEST      </a:t>
            </a:r>
            <a:fld id="{FD13564E-8733-104C-AF32-C2687C97A4F0}" type="slidenum">
              <a:rPr lang="da-DK" altLang="da-DK"/>
              <a:pPr/>
              <a:t>‹nr.›</a:t>
            </a:fld>
            <a:r>
              <a:rPr lang="da-DK" altLang="da-DK"/>
              <a:t>  ▪  www.vest.rm.dk</a:t>
            </a:r>
          </a:p>
        </p:txBody>
      </p:sp>
    </p:spTree>
    <p:extLst>
      <p:ext uri="{BB962C8B-B14F-4D97-AF65-F5344CB8AC3E}">
        <p14:creationId xmlns:p14="http://schemas.microsoft.com/office/powerpoint/2010/main" val="53131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altLang="da-DK"/>
              <a:t> Hospitalsenheden VEST      </a:t>
            </a:r>
            <a:fld id="{C1A58591-F8B6-CF42-9470-AD5CBDDD4753}" type="slidenum">
              <a:rPr lang="da-DK" altLang="da-DK"/>
              <a:pPr/>
              <a:t>‹nr.›</a:t>
            </a:fld>
            <a:r>
              <a:rPr lang="da-DK" altLang="da-DK"/>
              <a:t>  ▪  www.vest.rm.dk</a:t>
            </a:r>
          </a:p>
        </p:txBody>
      </p:sp>
    </p:spTree>
    <p:extLst>
      <p:ext uri="{BB962C8B-B14F-4D97-AF65-F5344CB8AC3E}">
        <p14:creationId xmlns:p14="http://schemas.microsoft.com/office/powerpoint/2010/main" val="532889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altLang="da-DK"/>
              <a:t> Hospitalsenheden VEST      </a:t>
            </a:r>
            <a:fld id="{E010E791-E0C8-C444-99EF-E6EFC945395A}" type="slidenum">
              <a:rPr lang="da-DK" altLang="da-DK"/>
              <a:pPr/>
              <a:t>‹nr.›</a:t>
            </a:fld>
            <a:r>
              <a:rPr lang="da-DK" altLang="da-DK"/>
              <a:t>  ▪  www.vest.rm.dk</a:t>
            </a:r>
          </a:p>
        </p:txBody>
      </p:sp>
    </p:spTree>
    <p:extLst>
      <p:ext uri="{BB962C8B-B14F-4D97-AF65-F5344CB8AC3E}">
        <p14:creationId xmlns:p14="http://schemas.microsoft.com/office/powerpoint/2010/main" val="1261438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altLang="da-DK"/>
              <a:t> Hospitalsenheden VEST      </a:t>
            </a:r>
            <a:fld id="{E377C6CD-8BA0-0B4C-9565-623FC4EFCCB0}" type="slidenum">
              <a:rPr lang="da-DK" altLang="da-DK"/>
              <a:pPr/>
              <a:t>‹nr.›</a:t>
            </a:fld>
            <a:r>
              <a:rPr lang="da-DK" altLang="da-DK"/>
              <a:t>  ▪  www.vest.rm.dk</a:t>
            </a:r>
          </a:p>
        </p:txBody>
      </p:sp>
    </p:spTree>
    <p:extLst>
      <p:ext uri="{BB962C8B-B14F-4D97-AF65-F5344CB8AC3E}">
        <p14:creationId xmlns:p14="http://schemas.microsoft.com/office/powerpoint/2010/main" val="1039751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altLang="da-DK"/>
              <a:t> Hospitalsenheden VEST      </a:t>
            </a:r>
            <a:fld id="{231E430B-6E3C-4246-BD0D-8471CA10BD61}" type="slidenum">
              <a:rPr lang="da-DK" altLang="da-DK"/>
              <a:pPr/>
              <a:t>‹nr.›</a:t>
            </a:fld>
            <a:r>
              <a:rPr lang="da-DK" altLang="da-DK"/>
              <a:t>  ▪  www.vest.rm.dk</a:t>
            </a:r>
          </a:p>
        </p:txBody>
      </p:sp>
    </p:spTree>
    <p:extLst>
      <p:ext uri="{BB962C8B-B14F-4D97-AF65-F5344CB8AC3E}">
        <p14:creationId xmlns:p14="http://schemas.microsoft.com/office/powerpoint/2010/main" val="1032688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1187450"/>
            <a:ext cx="71977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2159000"/>
            <a:ext cx="7197725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59225" y="6332538"/>
            <a:ext cx="50038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chemeClr val="accent1"/>
                </a:solidFill>
              </a:defRPr>
            </a:lvl1pPr>
          </a:lstStyle>
          <a:p>
            <a:r>
              <a:rPr lang="da-DK" altLang="da-DK"/>
              <a:t> Hospitalsenheden VEST      </a:t>
            </a:r>
            <a:fld id="{09224CAB-4BCC-C545-BE29-FF240C23ED76}" type="slidenum">
              <a:rPr lang="da-DK" altLang="da-DK"/>
              <a:pPr/>
              <a:t>‹nr.›</a:t>
            </a:fld>
            <a:r>
              <a:rPr lang="da-DK" altLang="da-DK"/>
              <a:t>  ▪  www.vest.rm.dk</a:t>
            </a:r>
          </a:p>
        </p:txBody>
      </p:sp>
      <p:grpSp>
        <p:nvGrpSpPr>
          <p:cNvPr id="1029" name="Group 131"/>
          <p:cNvGrpSpPr>
            <a:grpSpLocks noChangeAspect="1"/>
          </p:cNvGrpSpPr>
          <p:nvPr/>
        </p:nvGrpSpPr>
        <p:grpSpPr bwMode="auto">
          <a:xfrm>
            <a:off x="7877175" y="196850"/>
            <a:ext cx="1071563" cy="520700"/>
            <a:chOff x="2425" y="7208"/>
            <a:chExt cx="7069" cy="3441"/>
          </a:xfrm>
        </p:grpSpPr>
        <p:sp>
          <p:nvSpPr>
            <p:cNvPr id="1030" name="Freeform 132"/>
            <p:cNvSpPr>
              <a:spLocks noChangeAspect="1"/>
            </p:cNvSpPr>
            <p:nvPr/>
          </p:nvSpPr>
          <p:spPr bwMode="auto">
            <a:xfrm>
              <a:off x="2425" y="7789"/>
              <a:ext cx="2751" cy="1753"/>
            </a:xfrm>
            <a:custGeom>
              <a:avLst/>
              <a:gdLst>
                <a:gd name="T0" fmla="*/ 777 w 2751"/>
                <a:gd name="T1" fmla="*/ 0 h 1753"/>
                <a:gd name="T2" fmla="*/ 520 w 2751"/>
                <a:gd name="T3" fmla="*/ 3 h 1753"/>
                <a:gd name="T4" fmla="*/ 278 w 2751"/>
                <a:gd name="T5" fmla="*/ 9 h 1753"/>
                <a:gd name="T6" fmla="*/ 86 w 2751"/>
                <a:gd name="T7" fmla="*/ 18 h 1753"/>
                <a:gd name="T8" fmla="*/ 14 w 2751"/>
                <a:gd name="T9" fmla="*/ 38 h 1753"/>
                <a:gd name="T10" fmla="*/ 5 w 2751"/>
                <a:gd name="T11" fmla="*/ 79 h 1753"/>
                <a:gd name="T12" fmla="*/ 0 w 2751"/>
                <a:gd name="T13" fmla="*/ 153 h 1753"/>
                <a:gd name="T14" fmla="*/ 1 w 2751"/>
                <a:gd name="T15" fmla="*/ 204 h 1753"/>
                <a:gd name="T16" fmla="*/ 32 w 2751"/>
                <a:gd name="T17" fmla="*/ 231 h 1753"/>
                <a:gd name="T18" fmla="*/ 76 w 2751"/>
                <a:gd name="T19" fmla="*/ 240 h 1753"/>
                <a:gd name="T20" fmla="*/ 157 w 2751"/>
                <a:gd name="T21" fmla="*/ 268 h 1753"/>
                <a:gd name="T22" fmla="*/ 244 w 2751"/>
                <a:gd name="T23" fmla="*/ 321 h 1753"/>
                <a:gd name="T24" fmla="*/ 296 w 2751"/>
                <a:gd name="T25" fmla="*/ 402 h 1753"/>
                <a:gd name="T26" fmla="*/ 302 w 2751"/>
                <a:gd name="T27" fmla="*/ 1719 h 1753"/>
                <a:gd name="T28" fmla="*/ 323 w 2751"/>
                <a:gd name="T29" fmla="*/ 1746 h 1753"/>
                <a:gd name="T30" fmla="*/ 475 w 2751"/>
                <a:gd name="T31" fmla="*/ 1753 h 1753"/>
                <a:gd name="T32" fmla="*/ 679 w 2751"/>
                <a:gd name="T33" fmla="*/ 1752 h 1753"/>
                <a:gd name="T34" fmla="*/ 764 w 2751"/>
                <a:gd name="T35" fmla="*/ 1739 h 1753"/>
                <a:gd name="T36" fmla="*/ 777 w 2751"/>
                <a:gd name="T37" fmla="*/ 1707 h 1753"/>
                <a:gd name="T38" fmla="*/ 790 w 2751"/>
                <a:gd name="T39" fmla="*/ 375 h 1753"/>
                <a:gd name="T40" fmla="*/ 835 w 2751"/>
                <a:gd name="T41" fmla="*/ 364 h 1753"/>
                <a:gd name="T42" fmla="*/ 943 w 2751"/>
                <a:gd name="T43" fmla="*/ 362 h 1753"/>
                <a:gd name="T44" fmla="*/ 1131 w 2751"/>
                <a:gd name="T45" fmla="*/ 370 h 1753"/>
                <a:gd name="T46" fmla="*/ 1216 w 2751"/>
                <a:gd name="T47" fmla="*/ 404 h 1753"/>
                <a:gd name="T48" fmla="*/ 1260 w 2751"/>
                <a:gd name="T49" fmla="*/ 487 h 1753"/>
                <a:gd name="T50" fmla="*/ 1269 w 2751"/>
                <a:gd name="T51" fmla="*/ 1708 h 1753"/>
                <a:gd name="T52" fmla="*/ 1280 w 2751"/>
                <a:gd name="T53" fmla="*/ 1739 h 1753"/>
                <a:gd name="T54" fmla="*/ 1410 w 2751"/>
                <a:gd name="T55" fmla="*/ 1753 h 1753"/>
                <a:gd name="T56" fmla="*/ 1710 w 2751"/>
                <a:gd name="T57" fmla="*/ 1750 h 1753"/>
                <a:gd name="T58" fmla="*/ 1746 w 2751"/>
                <a:gd name="T59" fmla="*/ 1730 h 1753"/>
                <a:gd name="T60" fmla="*/ 1750 w 2751"/>
                <a:gd name="T61" fmla="*/ 404 h 1753"/>
                <a:gd name="T62" fmla="*/ 1777 w 2751"/>
                <a:gd name="T63" fmla="*/ 370 h 1753"/>
                <a:gd name="T64" fmla="*/ 1837 w 2751"/>
                <a:gd name="T65" fmla="*/ 362 h 1753"/>
                <a:gd name="T66" fmla="*/ 1963 w 2751"/>
                <a:gd name="T67" fmla="*/ 362 h 1753"/>
                <a:gd name="T68" fmla="*/ 2106 w 2751"/>
                <a:gd name="T69" fmla="*/ 373 h 1753"/>
                <a:gd name="T70" fmla="*/ 2193 w 2751"/>
                <a:gd name="T71" fmla="*/ 411 h 1753"/>
                <a:gd name="T72" fmla="*/ 2241 w 2751"/>
                <a:gd name="T73" fmla="*/ 496 h 1753"/>
                <a:gd name="T74" fmla="*/ 2251 w 2751"/>
                <a:gd name="T75" fmla="*/ 1474 h 1753"/>
                <a:gd name="T76" fmla="*/ 2258 w 2751"/>
                <a:gd name="T77" fmla="*/ 1602 h 1753"/>
                <a:gd name="T78" fmla="*/ 2292 w 2751"/>
                <a:gd name="T79" fmla="*/ 1690 h 1753"/>
                <a:gd name="T80" fmla="*/ 2375 w 2751"/>
                <a:gd name="T81" fmla="*/ 1739 h 1753"/>
                <a:gd name="T82" fmla="*/ 2536 w 2751"/>
                <a:gd name="T83" fmla="*/ 1753 h 1753"/>
                <a:gd name="T84" fmla="*/ 2672 w 2751"/>
                <a:gd name="T85" fmla="*/ 1752 h 1753"/>
                <a:gd name="T86" fmla="*/ 2728 w 2751"/>
                <a:gd name="T87" fmla="*/ 1746 h 1753"/>
                <a:gd name="T88" fmla="*/ 2750 w 2751"/>
                <a:gd name="T89" fmla="*/ 1710 h 1753"/>
                <a:gd name="T90" fmla="*/ 2751 w 2751"/>
                <a:gd name="T91" fmla="*/ 1642 h 1753"/>
                <a:gd name="T92" fmla="*/ 2751 w 2751"/>
                <a:gd name="T93" fmla="*/ 1486 h 1753"/>
                <a:gd name="T94" fmla="*/ 2751 w 2751"/>
                <a:gd name="T95" fmla="*/ 1272 h 1753"/>
                <a:gd name="T96" fmla="*/ 2751 w 2751"/>
                <a:gd name="T97" fmla="*/ 1030 h 1753"/>
                <a:gd name="T98" fmla="*/ 2750 w 2751"/>
                <a:gd name="T99" fmla="*/ 792 h 1753"/>
                <a:gd name="T100" fmla="*/ 2750 w 2751"/>
                <a:gd name="T101" fmla="*/ 534 h 1753"/>
                <a:gd name="T102" fmla="*/ 2731 w 2751"/>
                <a:gd name="T103" fmla="*/ 324 h 1753"/>
                <a:gd name="T104" fmla="*/ 2681 w 2751"/>
                <a:gd name="T105" fmla="*/ 184 h 1753"/>
                <a:gd name="T106" fmla="*/ 2578 w 2751"/>
                <a:gd name="T107" fmla="*/ 95 h 1753"/>
                <a:gd name="T108" fmla="*/ 2402 w 2751"/>
                <a:gd name="T109" fmla="*/ 47 h 1753"/>
                <a:gd name="T110" fmla="*/ 2137 w 2751"/>
                <a:gd name="T111" fmla="*/ 21 h 1753"/>
                <a:gd name="T112" fmla="*/ 1770 w 2751"/>
                <a:gd name="T113" fmla="*/ 7 h 1753"/>
                <a:gd name="T114" fmla="*/ 1347 w 2751"/>
                <a:gd name="T115" fmla="*/ 0 h 17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31" name="Freeform 133"/>
            <p:cNvSpPr>
              <a:spLocks noChangeAspect="1"/>
            </p:cNvSpPr>
            <p:nvPr/>
          </p:nvSpPr>
          <p:spPr bwMode="auto">
            <a:xfrm>
              <a:off x="5325" y="7808"/>
              <a:ext cx="802" cy="1736"/>
            </a:xfrm>
            <a:custGeom>
              <a:avLst/>
              <a:gdLst>
                <a:gd name="T0" fmla="*/ 374 w 802"/>
                <a:gd name="T1" fmla="*/ 0 h 1736"/>
                <a:gd name="T2" fmla="*/ 296 w 802"/>
                <a:gd name="T3" fmla="*/ 0 h 1736"/>
                <a:gd name="T4" fmla="*/ 222 w 802"/>
                <a:gd name="T5" fmla="*/ 2 h 1736"/>
                <a:gd name="T6" fmla="*/ 153 w 802"/>
                <a:gd name="T7" fmla="*/ 6 h 1736"/>
                <a:gd name="T8" fmla="*/ 92 w 802"/>
                <a:gd name="T9" fmla="*/ 8 h 1736"/>
                <a:gd name="T10" fmla="*/ 39 w 802"/>
                <a:gd name="T11" fmla="*/ 13 h 1736"/>
                <a:gd name="T12" fmla="*/ 23 w 802"/>
                <a:gd name="T13" fmla="*/ 19 h 1736"/>
                <a:gd name="T14" fmla="*/ 12 w 802"/>
                <a:gd name="T15" fmla="*/ 28 h 1736"/>
                <a:gd name="T16" fmla="*/ 9 w 802"/>
                <a:gd name="T17" fmla="*/ 40 h 1736"/>
                <a:gd name="T18" fmla="*/ 5 w 802"/>
                <a:gd name="T19" fmla="*/ 56 h 1736"/>
                <a:gd name="T20" fmla="*/ 5 w 802"/>
                <a:gd name="T21" fmla="*/ 71 h 1736"/>
                <a:gd name="T22" fmla="*/ 3 w 802"/>
                <a:gd name="T23" fmla="*/ 92 h 1736"/>
                <a:gd name="T24" fmla="*/ 1 w 802"/>
                <a:gd name="T25" fmla="*/ 118 h 1736"/>
                <a:gd name="T26" fmla="*/ 1 w 802"/>
                <a:gd name="T27" fmla="*/ 143 h 1736"/>
                <a:gd name="T28" fmla="*/ 0 w 802"/>
                <a:gd name="T29" fmla="*/ 165 h 1736"/>
                <a:gd name="T30" fmla="*/ 0 w 802"/>
                <a:gd name="T31" fmla="*/ 179 h 1736"/>
                <a:gd name="T32" fmla="*/ 1 w 802"/>
                <a:gd name="T33" fmla="*/ 192 h 1736"/>
                <a:gd name="T34" fmla="*/ 9 w 802"/>
                <a:gd name="T35" fmla="*/ 204 h 1736"/>
                <a:gd name="T36" fmla="*/ 19 w 802"/>
                <a:gd name="T37" fmla="*/ 213 h 1736"/>
                <a:gd name="T38" fmla="*/ 32 w 802"/>
                <a:gd name="T39" fmla="*/ 219 h 1736"/>
                <a:gd name="T40" fmla="*/ 41 w 802"/>
                <a:gd name="T41" fmla="*/ 221 h 1736"/>
                <a:gd name="T42" fmla="*/ 56 w 802"/>
                <a:gd name="T43" fmla="*/ 224 h 1736"/>
                <a:gd name="T44" fmla="*/ 77 w 802"/>
                <a:gd name="T45" fmla="*/ 231 h 1736"/>
                <a:gd name="T46" fmla="*/ 101 w 802"/>
                <a:gd name="T47" fmla="*/ 239 h 1736"/>
                <a:gd name="T48" fmla="*/ 130 w 802"/>
                <a:gd name="T49" fmla="*/ 249 h 1736"/>
                <a:gd name="T50" fmla="*/ 159 w 802"/>
                <a:gd name="T51" fmla="*/ 262 h 1736"/>
                <a:gd name="T52" fmla="*/ 188 w 802"/>
                <a:gd name="T53" fmla="*/ 277 h 1736"/>
                <a:gd name="T54" fmla="*/ 217 w 802"/>
                <a:gd name="T55" fmla="*/ 295 h 1736"/>
                <a:gd name="T56" fmla="*/ 244 w 802"/>
                <a:gd name="T57" fmla="*/ 316 h 1736"/>
                <a:gd name="T58" fmla="*/ 267 w 802"/>
                <a:gd name="T59" fmla="*/ 340 h 1736"/>
                <a:gd name="T60" fmla="*/ 285 w 802"/>
                <a:gd name="T61" fmla="*/ 367 h 1736"/>
                <a:gd name="T62" fmla="*/ 296 w 802"/>
                <a:gd name="T63" fmla="*/ 397 h 1736"/>
                <a:gd name="T64" fmla="*/ 300 w 802"/>
                <a:gd name="T65" fmla="*/ 432 h 1736"/>
                <a:gd name="T66" fmla="*/ 300 w 802"/>
                <a:gd name="T67" fmla="*/ 1689 h 1736"/>
                <a:gd name="T68" fmla="*/ 303 w 802"/>
                <a:gd name="T69" fmla="*/ 1704 h 1736"/>
                <a:gd name="T70" fmla="*/ 311 w 802"/>
                <a:gd name="T71" fmla="*/ 1716 h 1736"/>
                <a:gd name="T72" fmla="*/ 323 w 802"/>
                <a:gd name="T73" fmla="*/ 1725 h 1736"/>
                <a:gd name="T74" fmla="*/ 341 w 802"/>
                <a:gd name="T75" fmla="*/ 1731 h 1736"/>
                <a:gd name="T76" fmla="*/ 444 w 802"/>
                <a:gd name="T77" fmla="*/ 1734 h 1736"/>
                <a:gd name="T78" fmla="*/ 549 w 802"/>
                <a:gd name="T79" fmla="*/ 1736 h 1736"/>
                <a:gd name="T80" fmla="*/ 658 w 802"/>
                <a:gd name="T81" fmla="*/ 1734 h 1736"/>
                <a:gd name="T82" fmla="*/ 764 w 802"/>
                <a:gd name="T83" fmla="*/ 1731 h 1736"/>
                <a:gd name="T84" fmla="*/ 782 w 802"/>
                <a:gd name="T85" fmla="*/ 1725 h 1736"/>
                <a:gd name="T86" fmla="*/ 795 w 802"/>
                <a:gd name="T87" fmla="*/ 1716 h 1736"/>
                <a:gd name="T88" fmla="*/ 801 w 802"/>
                <a:gd name="T89" fmla="*/ 1704 h 1736"/>
                <a:gd name="T90" fmla="*/ 802 w 802"/>
                <a:gd name="T91" fmla="*/ 1689 h 1736"/>
                <a:gd name="T92" fmla="*/ 802 w 802"/>
                <a:gd name="T93" fmla="*/ 56 h 1736"/>
                <a:gd name="T94" fmla="*/ 801 w 802"/>
                <a:gd name="T95" fmla="*/ 42 h 1736"/>
                <a:gd name="T96" fmla="*/ 793 w 802"/>
                <a:gd name="T97" fmla="*/ 29 h 1736"/>
                <a:gd name="T98" fmla="*/ 781 w 802"/>
                <a:gd name="T99" fmla="*/ 20 h 1736"/>
                <a:gd name="T100" fmla="*/ 759 w 802"/>
                <a:gd name="T101" fmla="*/ 15 h 1736"/>
                <a:gd name="T102" fmla="*/ 696 w 802"/>
                <a:gd name="T103" fmla="*/ 9 h 1736"/>
                <a:gd name="T104" fmla="*/ 622 w 802"/>
                <a:gd name="T105" fmla="*/ 6 h 1736"/>
                <a:gd name="T106" fmla="*/ 542 w 802"/>
                <a:gd name="T107" fmla="*/ 2 h 1736"/>
                <a:gd name="T108" fmla="*/ 459 w 802"/>
                <a:gd name="T109" fmla="*/ 0 h 1736"/>
                <a:gd name="T110" fmla="*/ 374 w 802"/>
                <a:gd name="T111" fmla="*/ 0 h 17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32" name="Freeform 134"/>
            <p:cNvSpPr>
              <a:spLocks noChangeAspect="1" noEditPoints="1"/>
            </p:cNvSpPr>
            <p:nvPr/>
          </p:nvSpPr>
          <p:spPr bwMode="auto">
            <a:xfrm>
              <a:off x="6435" y="7208"/>
              <a:ext cx="3059" cy="2349"/>
            </a:xfrm>
            <a:custGeom>
              <a:avLst/>
              <a:gdLst>
                <a:gd name="T0" fmla="*/ 2887 w 3059"/>
                <a:gd name="T1" fmla="*/ 2114 h 2349"/>
                <a:gd name="T2" fmla="*/ 2627 w 3059"/>
                <a:gd name="T3" fmla="*/ 2044 h 2349"/>
                <a:gd name="T4" fmla="*/ 2562 w 3059"/>
                <a:gd name="T5" fmla="*/ 1865 h 2349"/>
                <a:gd name="T6" fmla="*/ 2553 w 3059"/>
                <a:gd name="T7" fmla="*/ 1490 h 2349"/>
                <a:gd name="T8" fmla="*/ 2554 w 3059"/>
                <a:gd name="T9" fmla="*/ 1043 h 2349"/>
                <a:gd name="T10" fmla="*/ 2679 w 3059"/>
                <a:gd name="T11" fmla="*/ 893 h 2349"/>
                <a:gd name="T12" fmla="*/ 2856 w 3059"/>
                <a:gd name="T13" fmla="*/ 842 h 2349"/>
                <a:gd name="T14" fmla="*/ 2914 w 3059"/>
                <a:gd name="T15" fmla="*/ 783 h 2349"/>
                <a:gd name="T16" fmla="*/ 2900 w 3059"/>
                <a:gd name="T17" fmla="*/ 649 h 2349"/>
                <a:gd name="T18" fmla="*/ 2704 w 3059"/>
                <a:gd name="T19" fmla="*/ 619 h 2349"/>
                <a:gd name="T20" fmla="*/ 2522 w 3059"/>
                <a:gd name="T21" fmla="*/ 582 h 2349"/>
                <a:gd name="T22" fmla="*/ 2478 w 3059"/>
                <a:gd name="T23" fmla="*/ 357 h 2349"/>
                <a:gd name="T24" fmla="*/ 2417 w 3059"/>
                <a:gd name="T25" fmla="*/ 220 h 2349"/>
                <a:gd name="T26" fmla="*/ 2166 w 3059"/>
                <a:gd name="T27" fmla="*/ 171 h 2349"/>
                <a:gd name="T28" fmla="*/ 2079 w 3059"/>
                <a:gd name="T29" fmla="*/ 205 h 2349"/>
                <a:gd name="T30" fmla="*/ 2073 w 3059"/>
                <a:gd name="T31" fmla="*/ 342 h 2349"/>
                <a:gd name="T32" fmla="*/ 2070 w 3059"/>
                <a:gd name="T33" fmla="*/ 766 h 2349"/>
                <a:gd name="T34" fmla="*/ 2066 w 3059"/>
                <a:gd name="T35" fmla="*/ 1317 h 2349"/>
                <a:gd name="T36" fmla="*/ 2063 w 3059"/>
                <a:gd name="T37" fmla="*/ 1752 h 2349"/>
                <a:gd name="T38" fmla="*/ 2082 w 3059"/>
                <a:gd name="T39" fmla="*/ 2087 h 2349"/>
                <a:gd name="T40" fmla="*/ 2243 w 3059"/>
                <a:gd name="T41" fmla="*/ 2298 h 2349"/>
                <a:gd name="T42" fmla="*/ 2609 w 3059"/>
                <a:gd name="T43" fmla="*/ 2345 h 2349"/>
                <a:gd name="T44" fmla="*/ 2956 w 3059"/>
                <a:gd name="T45" fmla="*/ 2331 h 2349"/>
                <a:gd name="T46" fmla="*/ 3053 w 3059"/>
                <a:gd name="T47" fmla="*/ 2261 h 2349"/>
                <a:gd name="T48" fmla="*/ 3015 w 3059"/>
                <a:gd name="T49" fmla="*/ 2140 h 2349"/>
                <a:gd name="T50" fmla="*/ 1094 w 3059"/>
                <a:gd name="T51" fmla="*/ 2024 h 2349"/>
                <a:gd name="T52" fmla="*/ 996 w 3059"/>
                <a:gd name="T53" fmla="*/ 2033 h 2349"/>
                <a:gd name="T54" fmla="*/ 763 w 3059"/>
                <a:gd name="T55" fmla="*/ 2024 h 2349"/>
                <a:gd name="T56" fmla="*/ 573 w 3059"/>
                <a:gd name="T57" fmla="*/ 1909 h 2349"/>
                <a:gd name="T58" fmla="*/ 486 w 3059"/>
                <a:gd name="T59" fmla="*/ 1564 h 2349"/>
                <a:gd name="T60" fmla="*/ 520 w 3059"/>
                <a:gd name="T61" fmla="*/ 1124 h 2349"/>
                <a:gd name="T62" fmla="*/ 665 w 3059"/>
                <a:gd name="T63" fmla="*/ 942 h 2349"/>
                <a:gd name="T64" fmla="*/ 886 w 3059"/>
                <a:gd name="T65" fmla="*/ 911 h 2349"/>
                <a:gd name="T66" fmla="*/ 1063 w 3059"/>
                <a:gd name="T67" fmla="*/ 920 h 2349"/>
                <a:gd name="T68" fmla="*/ 1139 w 3059"/>
                <a:gd name="T69" fmla="*/ 981 h 2349"/>
                <a:gd name="T70" fmla="*/ 1144 w 3059"/>
                <a:gd name="T71" fmla="*/ 1595 h 2349"/>
                <a:gd name="T72" fmla="*/ 1837 w 3059"/>
                <a:gd name="T73" fmla="*/ 2087 h 2349"/>
                <a:gd name="T74" fmla="*/ 1672 w 3059"/>
                <a:gd name="T75" fmla="*/ 2021 h 2349"/>
                <a:gd name="T76" fmla="*/ 1640 w 3059"/>
                <a:gd name="T77" fmla="*/ 1815 h 2349"/>
                <a:gd name="T78" fmla="*/ 1638 w 3059"/>
                <a:gd name="T79" fmla="*/ 1335 h 2349"/>
                <a:gd name="T80" fmla="*/ 1636 w 3059"/>
                <a:gd name="T81" fmla="*/ 734 h 2349"/>
                <a:gd name="T82" fmla="*/ 1632 w 3059"/>
                <a:gd name="T83" fmla="*/ 270 h 2349"/>
                <a:gd name="T84" fmla="*/ 1621 w 3059"/>
                <a:gd name="T85" fmla="*/ 104 h 2349"/>
                <a:gd name="T86" fmla="*/ 1498 w 3059"/>
                <a:gd name="T87" fmla="*/ 41 h 2349"/>
                <a:gd name="T88" fmla="*/ 1222 w 3059"/>
                <a:gd name="T89" fmla="*/ 0 h 2349"/>
                <a:gd name="T90" fmla="*/ 1153 w 3059"/>
                <a:gd name="T91" fmla="*/ 47 h 2349"/>
                <a:gd name="T92" fmla="*/ 1148 w 3059"/>
                <a:gd name="T93" fmla="*/ 229 h 2349"/>
                <a:gd name="T94" fmla="*/ 1142 w 3059"/>
                <a:gd name="T95" fmla="*/ 519 h 2349"/>
                <a:gd name="T96" fmla="*/ 1092 w 3059"/>
                <a:gd name="T97" fmla="*/ 591 h 2349"/>
                <a:gd name="T98" fmla="*/ 634 w 3059"/>
                <a:gd name="T99" fmla="*/ 584 h 2349"/>
                <a:gd name="T100" fmla="*/ 370 w 3059"/>
                <a:gd name="T101" fmla="*/ 651 h 2349"/>
                <a:gd name="T102" fmla="*/ 141 w 3059"/>
                <a:gd name="T103" fmla="*/ 862 h 2349"/>
                <a:gd name="T104" fmla="*/ 9 w 3059"/>
                <a:gd name="T105" fmla="*/ 1293 h 2349"/>
                <a:gd name="T106" fmla="*/ 38 w 3059"/>
                <a:gd name="T107" fmla="*/ 1853 h 2349"/>
                <a:gd name="T108" fmla="*/ 200 w 3059"/>
                <a:gd name="T109" fmla="*/ 2168 h 2349"/>
                <a:gd name="T110" fmla="*/ 425 w 3059"/>
                <a:gd name="T111" fmla="*/ 2304 h 2349"/>
                <a:gd name="T112" fmla="*/ 634 w 3059"/>
                <a:gd name="T113" fmla="*/ 2336 h 2349"/>
                <a:gd name="T114" fmla="*/ 889 w 3059"/>
                <a:gd name="T115" fmla="*/ 2347 h 2349"/>
                <a:gd name="T116" fmla="*/ 1419 w 3059"/>
                <a:gd name="T117" fmla="*/ 2349 h 2349"/>
                <a:gd name="T118" fmla="*/ 1911 w 3059"/>
                <a:gd name="T119" fmla="*/ 2333 h 2349"/>
                <a:gd name="T120" fmla="*/ 1941 w 3059"/>
                <a:gd name="T121" fmla="*/ 2233 h 2349"/>
                <a:gd name="T122" fmla="*/ 1941 w 3059"/>
                <a:gd name="T123" fmla="*/ 2123 h 23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33" name="Freeform 135"/>
            <p:cNvSpPr>
              <a:spLocks noChangeAspect="1"/>
            </p:cNvSpPr>
            <p:nvPr/>
          </p:nvSpPr>
          <p:spPr bwMode="auto">
            <a:xfrm>
              <a:off x="2718" y="10019"/>
              <a:ext cx="258" cy="444"/>
            </a:xfrm>
            <a:custGeom>
              <a:avLst/>
              <a:gdLst>
                <a:gd name="T0" fmla="*/ 202 w 258"/>
                <a:gd name="T1" fmla="*/ 59 h 444"/>
                <a:gd name="T2" fmla="*/ 157 w 258"/>
                <a:gd name="T3" fmla="*/ 61 h 444"/>
                <a:gd name="T4" fmla="*/ 121 w 258"/>
                <a:gd name="T5" fmla="*/ 67 h 444"/>
                <a:gd name="T6" fmla="*/ 92 w 258"/>
                <a:gd name="T7" fmla="*/ 74 h 444"/>
                <a:gd name="T8" fmla="*/ 68 w 258"/>
                <a:gd name="T9" fmla="*/ 83 h 444"/>
                <a:gd name="T10" fmla="*/ 68 w 258"/>
                <a:gd name="T11" fmla="*/ 444 h 444"/>
                <a:gd name="T12" fmla="*/ 0 w 258"/>
                <a:gd name="T13" fmla="*/ 444 h 444"/>
                <a:gd name="T14" fmla="*/ 0 w 258"/>
                <a:gd name="T15" fmla="*/ 5 h 444"/>
                <a:gd name="T16" fmla="*/ 63 w 258"/>
                <a:gd name="T17" fmla="*/ 5 h 444"/>
                <a:gd name="T18" fmla="*/ 66 w 258"/>
                <a:gd name="T19" fmla="*/ 43 h 444"/>
                <a:gd name="T20" fmla="*/ 94 w 258"/>
                <a:gd name="T21" fmla="*/ 25 h 444"/>
                <a:gd name="T22" fmla="*/ 126 w 258"/>
                <a:gd name="T23" fmla="*/ 12 h 444"/>
                <a:gd name="T24" fmla="*/ 160 w 258"/>
                <a:gd name="T25" fmla="*/ 3 h 444"/>
                <a:gd name="T26" fmla="*/ 193 w 258"/>
                <a:gd name="T27" fmla="*/ 0 h 444"/>
                <a:gd name="T28" fmla="*/ 211 w 258"/>
                <a:gd name="T29" fmla="*/ 0 h 444"/>
                <a:gd name="T30" fmla="*/ 235 w 258"/>
                <a:gd name="T31" fmla="*/ 0 h 444"/>
                <a:gd name="T32" fmla="*/ 258 w 258"/>
                <a:gd name="T33" fmla="*/ 3 h 444"/>
                <a:gd name="T34" fmla="*/ 258 w 258"/>
                <a:gd name="T35" fmla="*/ 59 h 444"/>
                <a:gd name="T36" fmla="*/ 202 w 258"/>
                <a:gd name="T37" fmla="*/ 59 h 4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34" name="Freeform 136"/>
            <p:cNvSpPr>
              <a:spLocks noChangeAspect="1" noEditPoints="1"/>
            </p:cNvSpPr>
            <p:nvPr/>
          </p:nvSpPr>
          <p:spPr bwMode="auto">
            <a:xfrm>
              <a:off x="3028" y="10015"/>
              <a:ext cx="367" cy="459"/>
            </a:xfrm>
            <a:custGeom>
              <a:avLst/>
              <a:gdLst>
                <a:gd name="T0" fmla="*/ 308 w 367"/>
                <a:gd name="T1" fmla="*/ 240 h 459"/>
                <a:gd name="T2" fmla="*/ 67 w 367"/>
                <a:gd name="T3" fmla="*/ 240 h 459"/>
                <a:gd name="T4" fmla="*/ 67 w 367"/>
                <a:gd name="T5" fmla="*/ 320 h 459"/>
                <a:gd name="T6" fmla="*/ 69 w 367"/>
                <a:gd name="T7" fmla="*/ 345 h 459"/>
                <a:gd name="T8" fmla="*/ 75 w 367"/>
                <a:gd name="T9" fmla="*/ 365 h 459"/>
                <a:gd name="T10" fmla="*/ 85 w 367"/>
                <a:gd name="T11" fmla="*/ 381 h 459"/>
                <a:gd name="T12" fmla="*/ 102 w 367"/>
                <a:gd name="T13" fmla="*/ 392 h 459"/>
                <a:gd name="T14" fmla="*/ 125 w 367"/>
                <a:gd name="T15" fmla="*/ 399 h 459"/>
                <a:gd name="T16" fmla="*/ 154 w 367"/>
                <a:gd name="T17" fmla="*/ 401 h 459"/>
                <a:gd name="T18" fmla="*/ 355 w 367"/>
                <a:gd name="T19" fmla="*/ 401 h 459"/>
                <a:gd name="T20" fmla="*/ 355 w 367"/>
                <a:gd name="T21" fmla="*/ 433 h 459"/>
                <a:gd name="T22" fmla="*/ 339 w 367"/>
                <a:gd name="T23" fmla="*/ 444 h 459"/>
                <a:gd name="T24" fmla="*/ 317 w 367"/>
                <a:gd name="T25" fmla="*/ 451 h 459"/>
                <a:gd name="T26" fmla="*/ 293 w 367"/>
                <a:gd name="T27" fmla="*/ 457 h 459"/>
                <a:gd name="T28" fmla="*/ 266 w 367"/>
                <a:gd name="T29" fmla="*/ 459 h 459"/>
                <a:gd name="T30" fmla="*/ 152 w 367"/>
                <a:gd name="T31" fmla="*/ 459 h 459"/>
                <a:gd name="T32" fmla="*/ 123 w 367"/>
                <a:gd name="T33" fmla="*/ 457 h 459"/>
                <a:gd name="T34" fmla="*/ 94 w 367"/>
                <a:gd name="T35" fmla="*/ 451 h 459"/>
                <a:gd name="T36" fmla="*/ 69 w 367"/>
                <a:gd name="T37" fmla="*/ 441 h 459"/>
                <a:gd name="T38" fmla="*/ 46 w 367"/>
                <a:gd name="T39" fmla="*/ 426 h 459"/>
                <a:gd name="T40" fmla="*/ 28 w 367"/>
                <a:gd name="T41" fmla="*/ 408 h 459"/>
                <a:gd name="T42" fmla="*/ 13 w 367"/>
                <a:gd name="T43" fmla="*/ 383 h 459"/>
                <a:gd name="T44" fmla="*/ 2 w 367"/>
                <a:gd name="T45" fmla="*/ 352 h 459"/>
                <a:gd name="T46" fmla="*/ 0 w 367"/>
                <a:gd name="T47" fmla="*/ 316 h 459"/>
                <a:gd name="T48" fmla="*/ 0 w 367"/>
                <a:gd name="T49" fmla="*/ 152 h 459"/>
                <a:gd name="T50" fmla="*/ 2 w 367"/>
                <a:gd name="T51" fmla="*/ 114 h 459"/>
                <a:gd name="T52" fmla="*/ 10 w 367"/>
                <a:gd name="T53" fmla="*/ 83 h 459"/>
                <a:gd name="T54" fmla="*/ 22 w 367"/>
                <a:gd name="T55" fmla="*/ 58 h 459"/>
                <a:gd name="T56" fmla="*/ 38 w 367"/>
                <a:gd name="T57" fmla="*/ 38 h 459"/>
                <a:gd name="T58" fmla="*/ 60 w 367"/>
                <a:gd name="T59" fmla="*/ 24 h 459"/>
                <a:gd name="T60" fmla="*/ 84 w 367"/>
                <a:gd name="T61" fmla="*/ 13 h 459"/>
                <a:gd name="T62" fmla="*/ 109 w 367"/>
                <a:gd name="T63" fmla="*/ 6 h 459"/>
                <a:gd name="T64" fmla="*/ 138 w 367"/>
                <a:gd name="T65" fmla="*/ 2 h 459"/>
                <a:gd name="T66" fmla="*/ 169 w 367"/>
                <a:gd name="T67" fmla="*/ 0 h 459"/>
                <a:gd name="T68" fmla="*/ 208 w 367"/>
                <a:gd name="T69" fmla="*/ 0 h 459"/>
                <a:gd name="T70" fmla="*/ 236 w 367"/>
                <a:gd name="T71" fmla="*/ 0 h 459"/>
                <a:gd name="T72" fmla="*/ 263 w 367"/>
                <a:gd name="T73" fmla="*/ 4 h 459"/>
                <a:gd name="T74" fmla="*/ 288 w 367"/>
                <a:gd name="T75" fmla="*/ 11 h 459"/>
                <a:gd name="T76" fmla="*/ 310 w 367"/>
                <a:gd name="T77" fmla="*/ 22 h 459"/>
                <a:gd name="T78" fmla="*/ 330 w 367"/>
                <a:gd name="T79" fmla="*/ 35 h 459"/>
                <a:gd name="T80" fmla="*/ 346 w 367"/>
                <a:gd name="T81" fmla="*/ 54 h 459"/>
                <a:gd name="T82" fmla="*/ 357 w 367"/>
                <a:gd name="T83" fmla="*/ 78 h 459"/>
                <a:gd name="T84" fmla="*/ 366 w 367"/>
                <a:gd name="T85" fmla="*/ 107 h 459"/>
                <a:gd name="T86" fmla="*/ 367 w 367"/>
                <a:gd name="T87" fmla="*/ 143 h 459"/>
                <a:gd name="T88" fmla="*/ 367 w 367"/>
                <a:gd name="T89" fmla="*/ 231 h 459"/>
                <a:gd name="T90" fmla="*/ 308 w 367"/>
                <a:gd name="T91" fmla="*/ 240 h 459"/>
                <a:gd name="T92" fmla="*/ 302 w 367"/>
                <a:gd name="T93" fmla="*/ 128 h 459"/>
                <a:gd name="T94" fmla="*/ 299 w 367"/>
                <a:gd name="T95" fmla="*/ 103 h 459"/>
                <a:gd name="T96" fmla="*/ 292 w 367"/>
                <a:gd name="T97" fmla="*/ 83 h 459"/>
                <a:gd name="T98" fmla="*/ 279 w 367"/>
                <a:gd name="T99" fmla="*/ 71 h 459"/>
                <a:gd name="T100" fmla="*/ 263 w 367"/>
                <a:gd name="T101" fmla="*/ 62 h 459"/>
                <a:gd name="T102" fmla="*/ 241 w 367"/>
                <a:gd name="T103" fmla="*/ 56 h 459"/>
                <a:gd name="T104" fmla="*/ 216 w 367"/>
                <a:gd name="T105" fmla="*/ 56 h 459"/>
                <a:gd name="T106" fmla="*/ 154 w 367"/>
                <a:gd name="T107" fmla="*/ 56 h 459"/>
                <a:gd name="T108" fmla="*/ 125 w 367"/>
                <a:gd name="T109" fmla="*/ 58 h 459"/>
                <a:gd name="T110" fmla="*/ 104 w 367"/>
                <a:gd name="T111" fmla="*/ 65 h 459"/>
                <a:gd name="T112" fmla="*/ 87 w 367"/>
                <a:gd name="T113" fmla="*/ 76 h 459"/>
                <a:gd name="T114" fmla="*/ 76 w 367"/>
                <a:gd name="T115" fmla="*/ 92 h 459"/>
                <a:gd name="T116" fmla="*/ 69 w 367"/>
                <a:gd name="T117" fmla="*/ 114 h 459"/>
                <a:gd name="T118" fmla="*/ 67 w 367"/>
                <a:gd name="T119" fmla="*/ 137 h 459"/>
                <a:gd name="T120" fmla="*/ 67 w 367"/>
                <a:gd name="T121" fmla="*/ 190 h 459"/>
                <a:gd name="T122" fmla="*/ 302 w 367"/>
                <a:gd name="T123" fmla="*/ 190 h 459"/>
                <a:gd name="T124" fmla="*/ 302 w 367"/>
                <a:gd name="T125" fmla="*/ 128 h 4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35" name="Freeform 137"/>
            <p:cNvSpPr>
              <a:spLocks noChangeAspect="1" noEditPoints="1"/>
            </p:cNvSpPr>
            <p:nvPr/>
          </p:nvSpPr>
          <p:spPr bwMode="auto">
            <a:xfrm>
              <a:off x="3509" y="10015"/>
              <a:ext cx="362" cy="634"/>
            </a:xfrm>
            <a:custGeom>
              <a:avLst/>
              <a:gdLst>
                <a:gd name="T0" fmla="*/ 111 w 362"/>
                <a:gd name="T1" fmla="*/ 634 h 634"/>
                <a:gd name="T2" fmla="*/ 71 w 362"/>
                <a:gd name="T3" fmla="*/ 632 h 634"/>
                <a:gd name="T4" fmla="*/ 29 w 362"/>
                <a:gd name="T5" fmla="*/ 623 h 634"/>
                <a:gd name="T6" fmla="*/ 13 w 362"/>
                <a:gd name="T7" fmla="*/ 574 h 634"/>
                <a:gd name="T8" fmla="*/ 248 w 362"/>
                <a:gd name="T9" fmla="*/ 570 h 634"/>
                <a:gd name="T10" fmla="*/ 282 w 362"/>
                <a:gd name="T11" fmla="*/ 545 h 634"/>
                <a:gd name="T12" fmla="*/ 293 w 362"/>
                <a:gd name="T13" fmla="*/ 495 h 634"/>
                <a:gd name="T14" fmla="*/ 268 w 362"/>
                <a:gd name="T15" fmla="*/ 417 h 634"/>
                <a:gd name="T16" fmla="*/ 210 w 362"/>
                <a:gd name="T17" fmla="*/ 437 h 634"/>
                <a:gd name="T18" fmla="*/ 116 w 362"/>
                <a:gd name="T19" fmla="*/ 439 h 634"/>
                <a:gd name="T20" fmla="*/ 60 w 362"/>
                <a:gd name="T21" fmla="*/ 430 h 634"/>
                <a:gd name="T22" fmla="*/ 22 w 362"/>
                <a:gd name="T23" fmla="*/ 404 h 634"/>
                <a:gd name="T24" fmla="*/ 2 w 362"/>
                <a:gd name="T25" fmla="*/ 361 h 634"/>
                <a:gd name="T26" fmla="*/ 0 w 362"/>
                <a:gd name="T27" fmla="*/ 123 h 634"/>
                <a:gd name="T28" fmla="*/ 13 w 362"/>
                <a:gd name="T29" fmla="*/ 62 h 634"/>
                <a:gd name="T30" fmla="*/ 47 w 362"/>
                <a:gd name="T31" fmla="*/ 22 h 634"/>
                <a:gd name="T32" fmla="*/ 100 w 362"/>
                <a:gd name="T33" fmla="*/ 2 h 634"/>
                <a:gd name="T34" fmla="*/ 197 w 362"/>
                <a:gd name="T35" fmla="*/ 0 h 634"/>
                <a:gd name="T36" fmla="*/ 254 w 362"/>
                <a:gd name="T37" fmla="*/ 11 h 634"/>
                <a:gd name="T38" fmla="*/ 299 w 362"/>
                <a:gd name="T39" fmla="*/ 44 h 634"/>
                <a:gd name="T40" fmla="*/ 362 w 362"/>
                <a:gd name="T41" fmla="*/ 9 h 634"/>
                <a:gd name="T42" fmla="*/ 358 w 362"/>
                <a:gd name="T43" fmla="*/ 529 h 634"/>
                <a:gd name="T44" fmla="*/ 333 w 362"/>
                <a:gd name="T45" fmla="*/ 588 h 634"/>
                <a:gd name="T46" fmla="*/ 284 w 362"/>
                <a:gd name="T47" fmla="*/ 623 h 634"/>
                <a:gd name="T48" fmla="*/ 214 w 362"/>
                <a:gd name="T49" fmla="*/ 634 h 634"/>
                <a:gd name="T50" fmla="*/ 275 w 362"/>
                <a:gd name="T51" fmla="*/ 78 h 634"/>
                <a:gd name="T52" fmla="*/ 219 w 362"/>
                <a:gd name="T53" fmla="*/ 62 h 634"/>
                <a:gd name="T54" fmla="*/ 120 w 362"/>
                <a:gd name="T55" fmla="*/ 60 h 634"/>
                <a:gd name="T56" fmla="*/ 94 w 362"/>
                <a:gd name="T57" fmla="*/ 63 h 634"/>
                <a:gd name="T58" fmla="*/ 76 w 362"/>
                <a:gd name="T59" fmla="*/ 83 h 634"/>
                <a:gd name="T60" fmla="*/ 67 w 362"/>
                <a:gd name="T61" fmla="*/ 121 h 634"/>
                <a:gd name="T62" fmla="*/ 71 w 362"/>
                <a:gd name="T63" fmla="*/ 345 h 634"/>
                <a:gd name="T64" fmla="*/ 89 w 362"/>
                <a:gd name="T65" fmla="*/ 368 h 634"/>
                <a:gd name="T66" fmla="*/ 116 w 362"/>
                <a:gd name="T67" fmla="*/ 376 h 634"/>
                <a:gd name="T68" fmla="*/ 181 w 362"/>
                <a:gd name="T69" fmla="*/ 377 h 634"/>
                <a:gd name="T70" fmla="*/ 252 w 362"/>
                <a:gd name="T71" fmla="*/ 370 h 634"/>
                <a:gd name="T72" fmla="*/ 293 w 362"/>
                <a:gd name="T73" fmla="*/ 361 h 63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36" name="Freeform 138"/>
            <p:cNvSpPr>
              <a:spLocks noChangeAspect="1" noEditPoints="1"/>
            </p:cNvSpPr>
            <p:nvPr/>
          </p:nvSpPr>
          <p:spPr bwMode="auto">
            <a:xfrm>
              <a:off x="4019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37" name="Freeform 139"/>
            <p:cNvSpPr>
              <a:spLocks noChangeAspect="1" noEditPoints="1"/>
            </p:cNvSpPr>
            <p:nvPr/>
          </p:nvSpPr>
          <p:spPr bwMode="auto">
            <a:xfrm>
              <a:off x="4222" y="10015"/>
              <a:ext cx="378" cy="459"/>
            </a:xfrm>
            <a:custGeom>
              <a:avLst/>
              <a:gdLst>
                <a:gd name="T0" fmla="*/ 235 w 378"/>
                <a:gd name="T1" fmla="*/ 459 h 459"/>
                <a:gd name="T2" fmla="*/ 150 w 378"/>
                <a:gd name="T3" fmla="*/ 459 h 459"/>
                <a:gd name="T4" fmla="*/ 112 w 378"/>
                <a:gd name="T5" fmla="*/ 455 h 459"/>
                <a:gd name="T6" fmla="*/ 79 w 378"/>
                <a:gd name="T7" fmla="*/ 446 h 459"/>
                <a:gd name="T8" fmla="*/ 52 w 378"/>
                <a:gd name="T9" fmla="*/ 431 h 459"/>
                <a:gd name="T10" fmla="*/ 30 w 378"/>
                <a:gd name="T11" fmla="*/ 412 h 459"/>
                <a:gd name="T12" fmla="*/ 14 w 378"/>
                <a:gd name="T13" fmla="*/ 386 h 459"/>
                <a:gd name="T14" fmla="*/ 3 w 378"/>
                <a:gd name="T15" fmla="*/ 354 h 459"/>
                <a:gd name="T16" fmla="*/ 0 w 378"/>
                <a:gd name="T17" fmla="*/ 316 h 459"/>
                <a:gd name="T18" fmla="*/ 0 w 378"/>
                <a:gd name="T19" fmla="*/ 141 h 459"/>
                <a:gd name="T20" fmla="*/ 3 w 378"/>
                <a:gd name="T21" fmla="*/ 105 h 459"/>
                <a:gd name="T22" fmla="*/ 14 w 378"/>
                <a:gd name="T23" fmla="*/ 72 h 459"/>
                <a:gd name="T24" fmla="*/ 30 w 378"/>
                <a:gd name="T25" fmla="*/ 47 h 459"/>
                <a:gd name="T26" fmla="*/ 52 w 378"/>
                <a:gd name="T27" fmla="*/ 26 h 459"/>
                <a:gd name="T28" fmla="*/ 79 w 378"/>
                <a:gd name="T29" fmla="*/ 11 h 459"/>
                <a:gd name="T30" fmla="*/ 112 w 378"/>
                <a:gd name="T31" fmla="*/ 2 h 459"/>
                <a:gd name="T32" fmla="*/ 150 w 378"/>
                <a:gd name="T33" fmla="*/ 0 h 459"/>
                <a:gd name="T34" fmla="*/ 235 w 378"/>
                <a:gd name="T35" fmla="*/ 0 h 459"/>
                <a:gd name="T36" fmla="*/ 271 w 378"/>
                <a:gd name="T37" fmla="*/ 4 h 459"/>
                <a:gd name="T38" fmla="*/ 303 w 378"/>
                <a:gd name="T39" fmla="*/ 13 h 459"/>
                <a:gd name="T40" fmla="*/ 331 w 378"/>
                <a:gd name="T41" fmla="*/ 29 h 459"/>
                <a:gd name="T42" fmla="*/ 350 w 378"/>
                <a:gd name="T43" fmla="*/ 51 h 459"/>
                <a:gd name="T44" fmla="*/ 367 w 378"/>
                <a:gd name="T45" fmla="*/ 78 h 459"/>
                <a:gd name="T46" fmla="*/ 376 w 378"/>
                <a:gd name="T47" fmla="*/ 110 h 459"/>
                <a:gd name="T48" fmla="*/ 378 w 378"/>
                <a:gd name="T49" fmla="*/ 146 h 459"/>
                <a:gd name="T50" fmla="*/ 378 w 378"/>
                <a:gd name="T51" fmla="*/ 312 h 459"/>
                <a:gd name="T52" fmla="*/ 376 w 378"/>
                <a:gd name="T53" fmla="*/ 348 h 459"/>
                <a:gd name="T54" fmla="*/ 367 w 378"/>
                <a:gd name="T55" fmla="*/ 381 h 459"/>
                <a:gd name="T56" fmla="*/ 350 w 378"/>
                <a:gd name="T57" fmla="*/ 408 h 459"/>
                <a:gd name="T58" fmla="*/ 331 w 378"/>
                <a:gd name="T59" fmla="*/ 430 h 459"/>
                <a:gd name="T60" fmla="*/ 303 w 378"/>
                <a:gd name="T61" fmla="*/ 446 h 459"/>
                <a:gd name="T62" fmla="*/ 271 w 378"/>
                <a:gd name="T63" fmla="*/ 455 h 459"/>
                <a:gd name="T64" fmla="*/ 235 w 378"/>
                <a:gd name="T65" fmla="*/ 459 h 459"/>
                <a:gd name="T66" fmla="*/ 311 w 378"/>
                <a:gd name="T67" fmla="*/ 134 h 459"/>
                <a:gd name="T68" fmla="*/ 309 w 378"/>
                <a:gd name="T69" fmla="*/ 114 h 459"/>
                <a:gd name="T70" fmla="*/ 303 w 378"/>
                <a:gd name="T71" fmla="*/ 96 h 459"/>
                <a:gd name="T72" fmla="*/ 296 w 378"/>
                <a:gd name="T73" fmla="*/ 78 h 459"/>
                <a:gd name="T74" fmla="*/ 284 w 378"/>
                <a:gd name="T75" fmla="*/ 65 h 459"/>
                <a:gd name="T76" fmla="*/ 267 w 378"/>
                <a:gd name="T77" fmla="*/ 56 h 459"/>
                <a:gd name="T78" fmla="*/ 246 w 378"/>
                <a:gd name="T79" fmla="*/ 54 h 459"/>
                <a:gd name="T80" fmla="*/ 135 w 378"/>
                <a:gd name="T81" fmla="*/ 54 h 459"/>
                <a:gd name="T82" fmla="*/ 114 w 378"/>
                <a:gd name="T83" fmla="*/ 56 h 459"/>
                <a:gd name="T84" fmla="*/ 97 w 378"/>
                <a:gd name="T85" fmla="*/ 65 h 459"/>
                <a:gd name="T86" fmla="*/ 83 w 378"/>
                <a:gd name="T87" fmla="*/ 78 h 459"/>
                <a:gd name="T88" fmla="*/ 74 w 378"/>
                <a:gd name="T89" fmla="*/ 94 h 459"/>
                <a:gd name="T90" fmla="*/ 70 w 378"/>
                <a:gd name="T91" fmla="*/ 112 h 459"/>
                <a:gd name="T92" fmla="*/ 68 w 378"/>
                <a:gd name="T93" fmla="*/ 134 h 459"/>
                <a:gd name="T94" fmla="*/ 68 w 378"/>
                <a:gd name="T95" fmla="*/ 323 h 459"/>
                <a:gd name="T96" fmla="*/ 70 w 378"/>
                <a:gd name="T97" fmla="*/ 345 h 459"/>
                <a:gd name="T98" fmla="*/ 74 w 378"/>
                <a:gd name="T99" fmla="*/ 365 h 459"/>
                <a:gd name="T100" fmla="*/ 83 w 378"/>
                <a:gd name="T101" fmla="*/ 381 h 459"/>
                <a:gd name="T102" fmla="*/ 97 w 378"/>
                <a:gd name="T103" fmla="*/ 394 h 459"/>
                <a:gd name="T104" fmla="*/ 114 w 378"/>
                <a:gd name="T105" fmla="*/ 401 h 459"/>
                <a:gd name="T106" fmla="*/ 135 w 378"/>
                <a:gd name="T107" fmla="*/ 404 h 459"/>
                <a:gd name="T108" fmla="*/ 246 w 378"/>
                <a:gd name="T109" fmla="*/ 404 h 459"/>
                <a:gd name="T110" fmla="*/ 267 w 378"/>
                <a:gd name="T111" fmla="*/ 401 h 459"/>
                <a:gd name="T112" fmla="*/ 284 w 378"/>
                <a:gd name="T113" fmla="*/ 392 h 459"/>
                <a:gd name="T114" fmla="*/ 296 w 378"/>
                <a:gd name="T115" fmla="*/ 379 h 459"/>
                <a:gd name="T116" fmla="*/ 303 w 378"/>
                <a:gd name="T117" fmla="*/ 363 h 459"/>
                <a:gd name="T118" fmla="*/ 309 w 378"/>
                <a:gd name="T119" fmla="*/ 345 h 459"/>
                <a:gd name="T120" fmla="*/ 311 w 378"/>
                <a:gd name="T121" fmla="*/ 325 h 459"/>
                <a:gd name="T122" fmla="*/ 311 w 378"/>
                <a:gd name="T123" fmla="*/ 134 h 45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38" name="Freeform 140"/>
            <p:cNvSpPr>
              <a:spLocks noChangeAspect="1"/>
            </p:cNvSpPr>
            <p:nvPr/>
          </p:nvSpPr>
          <p:spPr bwMode="auto">
            <a:xfrm>
              <a:off x="4721" y="10015"/>
              <a:ext cx="361" cy="448"/>
            </a:xfrm>
            <a:custGeom>
              <a:avLst/>
              <a:gdLst>
                <a:gd name="T0" fmla="*/ 293 w 361"/>
                <a:gd name="T1" fmla="*/ 448 h 448"/>
                <a:gd name="T2" fmla="*/ 293 w 361"/>
                <a:gd name="T3" fmla="*/ 107 h 448"/>
                <a:gd name="T4" fmla="*/ 289 w 361"/>
                <a:gd name="T5" fmla="*/ 87 h 448"/>
                <a:gd name="T6" fmla="*/ 280 w 361"/>
                <a:gd name="T7" fmla="*/ 74 h 448"/>
                <a:gd name="T8" fmla="*/ 267 w 361"/>
                <a:gd name="T9" fmla="*/ 67 h 448"/>
                <a:gd name="T10" fmla="*/ 253 w 361"/>
                <a:gd name="T11" fmla="*/ 62 h 448"/>
                <a:gd name="T12" fmla="*/ 237 w 361"/>
                <a:gd name="T13" fmla="*/ 60 h 448"/>
                <a:gd name="T14" fmla="*/ 168 w 361"/>
                <a:gd name="T15" fmla="*/ 60 h 448"/>
                <a:gd name="T16" fmla="*/ 135 w 361"/>
                <a:gd name="T17" fmla="*/ 62 h 448"/>
                <a:gd name="T18" fmla="*/ 106 w 361"/>
                <a:gd name="T19" fmla="*/ 65 h 448"/>
                <a:gd name="T20" fmla="*/ 83 w 361"/>
                <a:gd name="T21" fmla="*/ 69 h 448"/>
                <a:gd name="T22" fmla="*/ 67 w 361"/>
                <a:gd name="T23" fmla="*/ 72 h 448"/>
                <a:gd name="T24" fmla="*/ 67 w 361"/>
                <a:gd name="T25" fmla="*/ 448 h 448"/>
                <a:gd name="T26" fmla="*/ 0 w 361"/>
                <a:gd name="T27" fmla="*/ 448 h 448"/>
                <a:gd name="T28" fmla="*/ 0 w 361"/>
                <a:gd name="T29" fmla="*/ 9 h 448"/>
                <a:gd name="T30" fmla="*/ 63 w 361"/>
                <a:gd name="T31" fmla="*/ 9 h 448"/>
                <a:gd name="T32" fmla="*/ 67 w 361"/>
                <a:gd name="T33" fmla="*/ 40 h 448"/>
                <a:gd name="T34" fmla="*/ 92 w 361"/>
                <a:gd name="T35" fmla="*/ 22 h 448"/>
                <a:gd name="T36" fmla="*/ 121 w 361"/>
                <a:gd name="T37" fmla="*/ 9 h 448"/>
                <a:gd name="T38" fmla="*/ 152 w 361"/>
                <a:gd name="T39" fmla="*/ 2 h 448"/>
                <a:gd name="T40" fmla="*/ 182 w 361"/>
                <a:gd name="T41" fmla="*/ 0 h 448"/>
                <a:gd name="T42" fmla="*/ 249 w 361"/>
                <a:gd name="T43" fmla="*/ 0 h 448"/>
                <a:gd name="T44" fmla="*/ 275 w 361"/>
                <a:gd name="T45" fmla="*/ 2 h 448"/>
                <a:gd name="T46" fmla="*/ 296 w 361"/>
                <a:gd name="T47" fmla="*/ 6 h 448"/>
                <a:gd name="T48" fmla="*/ 318 w 361"/>
                <a:gd name="T49" fmla="*/ 15 h 448"/>
                <a:gd name="T50" fmla="*/ 334 w 361"/>
                <a:gd name="T51" fmla="*/ 29 h 448"/>
                <a:gd name="T52" fmla="*/ 349 w 361"/>
                <a:gd name="T53" fmla="*/ 47 h 448"/>
                <a:gd name="T54" fmla="*/ 358 w 361"/>
                <a:gd name="T55" fmla="*/ 71 h 448"/>
                <a:gd name="T56" fmla="*/ 361 w 361"/>
                <a:gd name="T57" fmla="*/ 98 h 448"/>
                <a:gd name="T58" fmla="*/ 361 w 361"/>
                <a:gd name="T59" fmla="*/ 448 h 448"/>
                <a:gd name="T60" fmla="*/ 293 w 361"/>
                <a:gd name="T61" fmla="*/ 448 h 4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39" name="Freeform 141"/>
            <p:cNvSpPr>
              <a:spLocks noChangeAspect="1"/>
            </p:cNvSpPr>
            <p:nvPr/>
          </p:nvSpPr>
          <p:spPr bwMode="auto">
            <a:xfrm>
              <a:off x="5232" y="10015"/>
              <a:ext cx="608" cy="448"/>
            </a:xfrm>
            <a:custGeom>
              <a:avLst/>
              <a:gdLst>
                <a:gd name="T0" fmla="*/ 541 w 608"/>
                <a:gd name="T1" fmla="*/ 448 h 448"/>
                <a:gd name="T2" fmla="*/ 541 w 608"/>
                <a:gd name="T3" fmla="*/ 107 h 448"/>
                <a:gd name="T4" fmla="*/ 537 w 608"/>
                <a:gd name="T5" fmla="*/ 87 h 448"/>
                <a:gd name="T6" fmla="*/ 528 w 608"/>
                <a:gd name="T7" fmla="*/ 74 h 448"/>
                <a:gd name="T8" fmla="*/ 516 w 608"/>
                <a:gd name="T9" fmla="*/ 67 h 448"/>
                <a:gd name="T10" fmla="*/ 501 w 608"/>
                <a:gd name="T11" fmla="*/ 62 h 448"/>
                <a:gd name="T12" fmla="*/ 485 w 608"/>
                <a:gd name="T13" fmla="*/ 60 h 448"/>
                <a:gd name="T14" fmla="*/ 440 w 608"/>
                <a:gd name="T15" fmla="*/ 60 h 448"/>
                <a:gd name="T16" fmla="*/ 407 w 608"/>
                <a:gd name="T17" fmla="*/ 62 h 448"/>
                <a:gd name="T18" fmla="*/ 378 w 608"/>
                <a:gd name="T19" fmla="*/ 65 h 448"/>
                <a:gd name="T20" fmla="*/ 355 w 608"/>
                <a:gd name="T21" fmla="*/ 69 h 448"/>
                <a:gd name="T22" fmla="*/ 338 w 608"/>
                <a:gd name="T23" fmla="*/ 72 h 448"/>
                <a:gd name="T24" fmla="*/ 338 w 608"/>
                <a:gd name="T25" fmla="*/ 448 h 448"/>
                <a:gd name="T26" fmla="*/ 270 w 608"/>
                <a:gd name="T27" fmla="*/ 448 h 448"/>
                <a:gd name="T28" fmla="*/ 270 w 608"/>
                <a:gd name="T29" fmla="*/ 107 h 448"/>
                <a:gd name="T30" fmla="*/ 268 w 608"/>
                <a:gd name="T31" fmla="*/ 87 h 448"/>
                <a:gd name="T32" fmla="*/ 259 w 608"/>
                <a:gd name="T33" fmla="*/ 74 h 448"/>
                <a:gd name="T34" fmla="*/ 246 w 608"/>
                <a:gd name="T35" fmla="*/ 67 h 448"/>
                <a:gd name="T36" fmla="*/ 230 w 608"/>
                <a:gd name="T37" fmla="*/ 62 h 448"/>
                <a:gd name="T38" fmla="*/ 214 w 608"/>
                <a:gd name="T39" fmla="*/ 60 h 448"/>
                <a:gd name="T40" fmla="*/ 165 w 608"/>
                <a:gd name="T41" fmla="*/ 60 h 448"/>
                <a:gd name="T42" fmla="*/ 127 w 608"/>
                <a:gd name="T43" fmla="*/ 63 h 448"/>
                <a:gd name="T44" fmla="*/ 94 w 608"/>
                <a:gd name="T45" fmla="*/ 67 h 448"/>
                <a:gd name="T46" fmla="*/ 67 w 608"/>
                <a:gd name="T47" fmla="*/ 72 h 448"/>
                <a:gd name="T48" fmla="*/ 67 w 608"/>
                <a:gd name="T49" fmla="*/ 448 h 448"/>
                <a:gd name="T50" fmla="*/ 0 w 608"/>
                <a:gd name="T51" fmla="*/ 448 h 448"/>
                <a:gd name="T52" fmla="*/ 0 w 608"/>
                <a:gd name="T53" fmla="*/ 9 h 448"/>
                <a:gd name="T54" fmla="*/ 65 w 608"/>
                <a:gd name="T55" fmla="*/ 9 h 448"/>
                <a:gd name="T56" fmla="*/ 67 w 608"/>
                <a:gd name="T57" fmla="*/ 40 h 448"/>
                <a:gd name="T58" fmla="*/ 93 w 608"/>
                <a:gd name="T59" fmla="*/ 22 h 448"/>
                <a:gd name="T60" fmla="*/ 122 w 608"/>
                <a:gd name="T61" fmla="*/ 9 h 448"/>
                <a:gd name="T62" fmla="*/ 152 w 608"/>
                <a:gd name="T63" fmla="*/ 2 h 448"/>
                <a:gd name="T64" fmla="*/ 183 w 608"/>
                <a:gd name="T65" fmla="*/ 0 h 448"/>
                <a:gd name="T66" fmla="*/ 228 w 608"/>
                <a:gd name="T67" fmla="*/ 0 h 448"/>
                <a:gd name="T68" fmla="*/ 252 w 608"/>
                <a:gd name="T69" fmla="*/ 2 h 448"/>
                <a:gd name="T70" fmla="*/ 275 w 608"/>
                <a:gd name="T71" fmla="*/ 7 h 448"/>
                <a:gd name="T72" fmla="*/ 297 w 608"/>
                <a:gd name="T73" fmla="*/ 16 h 448"/>
                <a:gd name="T74" fmla="*/ 315 w 608"/>
                <a:gd name="T75" fmla="*/ 31 h 448"/>
                <a:gd name="T76" fmla="*/ 328 w 608"/>
                <a:gd name="T77" fmla="*/ 51 h 448"/>
                <a:gd name="T78" fmla="*/ 346 w 608"/>
                <a:gd name="T79" fmla="*/ 33 h 448"/>
                <a:gd name="T80" fmla="*/ 369 w 608"/>
                <a:gd name="T81" fmla="*/ 18 h 448"/>
                <a:gd name="T82" fmla="*/ 396 w 608"/>
                <a:gd name="T83" fmla="*/ 7 h 448"/>
                <a:gd name="T84" fmla="*/ 425 w 608"/>
                <a:gd name="T85" fmla="*/ 2 h 448"/>
                <a:gd name="T86" fmla="*/ 456 w 608"/>
                <a:gd name="T87" fmla="*/ 0 h 448"/>
                <a:gd name="T88" fmla="*/ 498 w 608"/>
                <a:gd name="T89" fmla="*/ 0 h 448"/>
                <a:gd name="T90" fmla="*/ 521 w 608"/>
                <a:gd name="T91" fmla="*/ 2 h 448"/>
                <a:gd name="T92" fmla="*/ 545 w 608"/>
                <a:gd name="T93" fmla="*/ 6 h 448"/>
                <a:gd name="T94" fmla="*/ 564 w 608"/>
                <a:gd name="T95" fmla="*/ 15 h 448"/>
                <a:gd name="T96" fmla="*/ 583 w 608"/>
                <a:gd name="T97" fmla="*/ 29 h 448"/>
                <a:gd name="T98" fmla="*/ 597 w 608"/>
                <a:gd name="T99" fmla="*/ 47 h 448"/>
                <a:gd name="T100" fmla="*/ 604 w 608"/>
                <a:gd name="T101" fmla="*/ 71 h 448"/>
                <a:gd name="T102" fmla="*/ 608 w 608"/>
                <a:gd name="T103" fmla="*/ 98 h 448"/>
                <a:gd name="T104" fmla="*/ 608 w 608"/>
                <a:gd name="T105" fmla="*/ 448 h 448"/>
                <a:gd name="T106" fmla="*/ 541 w 608"/>
                <a:gd name="T107" fmla="*/ 448 h 4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40" name="Freeform 142"/>
            <p:cNvSpPr>
              <a:spLocks noChangeAspect="1" noEditPoints="1"/>
            </p:cNvSpPr>
            <p:nvPr/>
          </p:nvSpPr>
          <p:spPr bwMode="auto">
            <a:xfrm>
              <a:off x="5986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41" name="Freeform 143"/>
            <p:cNvSpPr>
              <a:spLocks noChangeAspect="1" noEditPoints="1"/>
            </p:cNvSpPr>
            <p:nvPr/>
          </p:nvSpPr>
          <p:spPr bwMode="auto">
            <a:xfrm>
              <a:off x="6182" y="9846"/>
              <a:ext cx="359" cy="628"/>
            </a:xfrm>
            <a:custGeom>
              <a:avLst/>
              <a:gdLst>
                <a:gd name="T0" fmla="*/ 300 w 359"/>
                <a:gd name="T1" fmla="*/ 617 h 628"/>
                <a:gd name="T2" fmla="*/ 294 w 359"/>
                <a:gd name="T3" fmla="*/ 584 h 628"/>
                <a:gd name="T4" fmla="*/ 267 w 359"/>
                <a:gd name="T5" fmla="*/ 606 h 628"/>
                <a:gd name="T6" fmla="*/ 238 w 359"/>
                <a:gd name="T7" fmla="*/ 619 h 628"/>
                <a:gd name="T8" fmla="*/ 207 w 359"/>
                <a:gd name="T9" fmla="*/ 626 h 628"/>
                <a:gd name="T10" fmla="*/ 175 w 359"/>
                <a:gd name="T11" fmla="*/ 628 h 628"/>
                <a:gd name="T12" fmla="*/ 104 w 359"/>
                <a:gd name="T13" fmla="*/ 628 h 628"/>
                <a:gd name="T14" fmla="*/ 85 w 359"/>
                <a:gd name="T15" fmla="*/ 626 h 628"/>
                <a:gd name="T16" fmla="*/ 63 w 359"/>
                <a:gd name="T17" fmla="*/ 620 h 628"/>
                <a:gd name="T18" fmla="*/ 43 w 359"/>
                <a:gd name="T19" fmla="*/ 613 h 628"/>
                <a:gd name="T20" fmla="*/ 25 w 359"/>
                <a:gd name="T21" fmla="*/ 599 h 628"/>
                <a:gd name="T22" fmla="*/ 12 w 359"/>
                <a:gd name="T23" fmla="*/ 581 h 628"/>
                <a:gd name="T24" fmla="*/ 1 w 359"/>
                <a:gd name="T25" fmla="*/ 557 h 628"/>
                <a:gd name="T26" fmla="*/ 0 w 359"/>
                <a:gd name="T27" fmla="*/ 527 h 628"/>
                <a:gd name="T28" fmla="*/ 0 w 359"/>
                <a:gd name="T29" fmla="*/ 292 h 628"/>
                <a:gd name="T30" fmla="*/ 1 w 359"/>
                <a:gd name="T31" fmla="*/ 259 h 628"/>
                <a:gd name="T32" fmla="*/ 10 w 359"/>
                <a:gd name="T33" fmla="*/ 232 h 628"/>
                <a:gd name="T34" fmla="*/ 25 w 359"/>
                <a:gd name="T35" fmla="*/ 211 h 628"/>
                <a:gd name="T36" fmla="*/ 45 w 359"/>
                <a:gd name="T37" fmla="*/ 193 h 628"/>
                <a:gd name="T38" fmla="*/ 68 w 359"/>
                <a:gd name="T39" fmla="*/ 180 h 628"/>
                <a:gd name="T40" fmla="*/ 94 w 359"/>
                <a:gd name="T41" fmla="*/ 171 h 628"/>
                <a:gd name="T42" fmla="*/ 124 w 359"/>
                <a:gd name="T43" fmla="*/ 169 h 628"/>
                <a:gd name="T44" fmla="*/ 188 w 359"/>
                <a:gd name="T45" fmla="*/ 169 h 628"/>
                <a:gd name="T46" fmla="*/ 218 w 359"/>
                <a:gd name="T47" fmla="*/ 171 h 628"/>
                <a:gd name="T48" fmla="*/ 247 w 359"/>
                <a:gd name="T49" fmla="*/ 180 h 628"/>
                <a:gd name="T50" fmla="*/ 273 w 359"/>
                <a:gd name="T51" fmla="*/ 191 h 628"/>
                <a:gd name="T52" fmla="*/ 292 w 359"/>
                <a:gd name="T53" fmla="*/ 207 h 628"/>
                <a:gd name="T54" fmla="*/ 292 w 359"/>
                <a:gd name="T55" fmla="*/ 0 h 628"/>
                <a:gd name="T56" fmla="*/ 359 w 359"/>
                <a:gd name="T57" fmla="*/ 0 h 628"/>
                <a:gd name="T58" fmla="*/ 359 w 359"/>
                <a:gd name="T59" fmla="*/ 617 h 628"/>
                <a:gd name="T60" fmla="*/ 300 w 359"/>
                <a:gd name="T61" fmla="*/ 617 h 628"/>
                <a:gd name="T62" fmla="*/ 292 w 359"/>
                <a:gd name="T63" fmla="*/ 256 h 628"/>
                <a:gd name="T64" fmla="*/ 274 w 359"/>
                <a:gd name="T65" fmla="*/ 247 h 628"/>
                <a:gd name="T66" fmla="*/ 249 w 359"/>
                <a:gd name="T67" fmla="*/ 238 h 628"/>
                <a:gd name="T68" fmla="*/ 217 w 359"/>
                <a:gd name="T69" fmla="*/ 231 h 628"/>
                <a:gd name="T70" fmla="*/ 180 w 359"/>
                <a:gd name="T71" fmla="*/ 229 h 628"/>
                <a:gd name="T72" fmla="*/ 117 w 359"/>
                <a:gd name="T73" fmla="*/ 229 h 628"/>
                <a:gd name="T74" fmla="*/ 106 w 359"/>
                <a:gd name="T75" fmla="*/ 229 h 628"/>
                <a:gd name="T76" fmla="*/ 94 w 359"/>
                <a:gd name="T77" fmla="*/ 232 h 628"/>
                <a:gd name="T78" fmla="*/ 83 w 359"/>
                <a:gd name="T79" fmla="*/ 240 h 628"/>
                <a:gd name="T80" fmla="*/ 74 w 359"/>
                <a:gd name="T81" fmla="*/ 252 h 628"/>
                <a:gd name="T82" fmla="*/ 68 w 359"/>
                <a:gd name="T83" fmla="*/ 268 h 628"/>
                <a:gd name="T84" fmla="*/ 66 w 359"/>
                <a:gd name="T85" fmla="*/ 290 h 628"/>
                <a:gd name="T86" fmla="*/ 66 w 359"/>
                <a:gd name="T87" fmla="*/ 512 h 628"/>
                <a:gd name="T88" fmla="*/ 68 w 359"/>
                <a:gd name="T89" fmla="*/ 534 h 628"/>
                <a:gd name="T90" fmla="*/ 77 w 359"/>
                <a:gd name="T91" fmla="*/ 550 h 628"/>
                <a:gd name="T92" fmla="*/ 88 w 359"/>
                <a:gd name="T93" fmla="*/ 559 h 628"/>
                <a:gd name="T94" fmla="*/ 101 w 359"/>
                <a:gd name="T95" fmla="*/ 564 h 628"/>
                <a:gd name="T96" fmla="*/ 113 w 359"/>
                <a:gd name="T97" fmla="*/ 566 h 628"/>
                <a:gd name="T98" fmla="*/ 128 w 359"/>
                <a:gd name="T99" fmla="*/ 566 h 628"/>
                <a:gd name="T100" fmla="*/ 179 w 359"/>
                <a:gd name="T101" fmla="*/ 566 h 628"/>
                <a:gd name="T102" fmla="*/ 218 w 359"/>
                <a:gd name="T103" fmla="*/ 564 h 628"/>
                <a:gd name="T104" fmla="*/ 249 w 359"/>
                <a:gd name="T105" fmla="*/ 561 h 628"/>
                <a:gd name="T106" fmla="*/ 274 w 359"/>
                <a:gd name="T107" fmla="*/ 555 h 628"/>
                <a:gd name="T108" fmla="*/ 292 w 359"/>
                <a:gd name="T109" fmla="*/ 552 h 628"/>
                <a:gd name="T110" fmla="*/ 292 w 359"/>
                <a:gd name="T111" fmla="*/ 256 h 62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42" name="Freeform 144"/>
            <p:cNvSpPr>
              <a:spLocks noChangeAspect="1"/>
            </p:cNvSpPr>
            <p:nvPr/>
          </p:nvSpPr>
          <p:spPr bwMode="auto">
            <a:xfrm>
              <a:off x="6630" y="9905"/>
              <a:ext cx="296" cy="569"/>
            </a:xfrm>
            <a:custGeom>
              <a:avLst/>
              <a:gdLst>
                <a:gd name="T0" fmla="*/ 199 w 296"/>
                <a:gd name="T1" fmla="*/ 569 h 569"/>
                <a:gd name="T2" fmla="*/ 168 w 296"/>
                <a:gd name="T3" fmla="*/ 567 h 569"/>
                <a:gd name="T4" fmla="*/ 141 w 296"/>
                <a:gd name="T5" fmla="*/ 563 h 569"/>
                <a:gd name="T6" fmla="*/ 119 w 296"/>
                <a:gd name="T7" fmla="*/ 554 h 569"/>
                <a:gd name="T8" fmla="*/ 101 w 296"/>
                <a:gd name="T9" fmla="*/ 543 h 569"/>
                <a:gd name="T10" fmla="*/ 89 w 296"/>
                <a:gd name="T11" fmla="*/ 525 h 569"/>
                <a:gd name="T12" fmla="*/ 79 w 296"/>
                <a:gd name="T13" fmla="*/ 504 h 569"/>
                <a:gd name="T14" fmla="*/ 78 w 296"/>
                <a:gd name="T15" fmla="*/ 475 h 569"/>
                <a:gd name="T16" fmla="*/ 78 w 296"/>
                <a:gd name="T17" fmla="*/ 182 h 569"/>
                <a:gd name="T18" fmla="*/ 0 w 296"/>
                <a:gd name="T19" fmla="*/ 182 h 569"/>
                <a:gd name="T20" fmla="*/ 0 w 296"/>
                <a:gd name="T21" fmla="*/ 132 h 569"/>
                <a:gd name="T22" fmla="*/ 78 w 296"/>
                <a:gd name="T23" fmla="*/ 132 h 569"/>
                <a:gd name="T24" fmla="*/ 78 w 296"/>
                <a:gd name="T25" fmla="*/ 9 h 569"/>
                <a:gd name="T26" fmla="*/ 145 w 296"/>
                <a:gd name="T27" fmla="*/ 0 h 569"/>
                <a:gd name="T28" fmla="*/ 145 w 296"/>
                <a:gd name="T29" fmla="*/ 132 h 569"/>
                <a:gd name="T30" fmla="*/ 296 w 296"/>
                <a:gd name="T31" fmla="*/ 132 h 569"/>
                <a:gd name="T32" fmla="*/ 296 w 296"/>
                <a:gd name="T33" fmla="*/ 182 h 569"/>
                <a:gd name="T34" fmla="*/ 145 w 296"/>
                <a:gd name="T35" fmla="*/ 182 h 569"/>
                <a:gd name="T36" fmla="*/ 145 w 296"/>
                <a:gd name="T37" fmla="*/ 464 h 569"/>
                <a:gd name="T38" fmla="*/ 145 w 296"/>
                <a:gd name="T39" fmla="*/ 475 h 569"/>
                <a:gd name="T40" fmla="*/ 146 w 296"/>
                <a:gd name="T41" fmla="*/ 487 h 569"/>
                <a:gd name="T42" fmla="*/ 150 w 296"/>
                <a:gd name="T43" fmla="*/ 496 h 569"/>
                <a:gd name="T44" fmla="*/ 157 w 296"/>
                <a:gd name="T45" fmla="*/ 505 h 569"/>
                <a:gd name="T46" fmla="*/ 170 w 296"/>
                <a:gd name="T47" fmla="*/ 511 h 569"/>
                <a:gd name="T48" fmla="*/ 186 w 296"/>
                <a:gd name="T49" fmla="*/ 513 h 569"/>
                <a:gd name="T50" fmla="*/ 296 w 296"/>
                <a:gd name="T51" fmla="*/ 513 h 569"/>
                <a:gd name="T52" fmla="*/ 296 w 296"/>
                <a:gd name="T53" fmla="*/ 551 h 569"/>
                <a:gd name="T54" fmla="*/ 277 w 296"/>
                <a:gd name="T55" fmla="*/ 558 h 569"/>
                <a:gd name="T56" fmla="*/ 251 w 296"/>
                <a:gd name="T57" fmla="*/ 563 h 569"/>
                <a:gd name="T58" fmla="*/ 224 w 296"/>
                <a:gd name="T59" fmla="*/ 567 h 569"/>
                <a:gd name="T60" fmla="*/ 199 w 296"/>
                <a:gd name="T61" fmla="*/ 569 h 56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43" name="Freeform 145"/>
            <p:cNvSpPr>
              <a:spLocks noChangeAspect="1" noEditPoints="1"/>
            </p:cNvSpPr>
            <p:nvPr/>
          </p:nvSpPr>
          <p:spPr bwMode="auto">
            <a:xfrm>
              <a:off x="6923" y="9846"/>
              <a:ext cx="202" cy="803"/>
            </a:xfrm>
            <a:custGeom>
              <a:avLst/>
              <a:gdLst>
                <a:gd name="T0" fmla="*/ 67 w 202"/>
                <a:gd name="T1" fmla="*/ 803 h 803"/>
                <a:gd name="T2" fmla="*/ 56 w 202"/>
                <a:gd name="T3" fmla="*/ 803 h 803"/>
                <a:gd name="T4" fmla="*/ 40 w 202"/>
                <a:gd name="T5" fmla="*/ 801 h 803"/>
                <a:gd name="T6" fmla="*/ 20 w 202"/>
                <a:gd name="T7" fmla="*/ 799 h 803"/>
                <a:gd name="T8" fmla="*/ 0 w 202"/>
                <a:gd name="T9" fmla="*/ 794 h 803"/>
                <a:gd name="T10" fmla="*/ 0 w 202"/>
                <a:gd name="T11" fmla="*/ 747 h 803"/>
                <a:gd name="T12" fmla="*/ 54 w 202"/>
                <a:gd name="T13" fmla="*/ 747 h 803"/>
                <a:gd name="T14" fmla="*/ 78 w 202"/>
                <a:gd name="T15" fmla="*/ 747 h 803"/>
                <a:gd name="T16" fmla="*/ 96 w 202"/>
                <a:gd name="T17" fmla="*/ 743 h 803"/>
                <a:gd name="T18" fmla="*/ 110 w 202"/>
                <a:gd name="T19" fmla="*/ 736 h 803"/>
                <a:gd name="T20" fmla="*/ 121 w 202"/>
                <a:gd name="T21" fmla="*/ 727 h 803"/>
                <a:gd name="T22" fmla="*/ 130 w 202"/>
                <a:gd name="T23" fmla="*/ 711 h 803"/>
                <a:gd name="T24" fmla="*/ 134 w 202"/>
                <a:gd name="T25" fmla="*/ 689 h 803"/>
                <a:gd name="T26" fmla="*/ 135 w 202"/>
                <a:gd name="T27" fmla="*/ 660 h 803"/>
                <a:gd name="T28" fmla="*/ 135 w 202"/>
                <a:gd name="T29" fmla="*/ 178 h 803"/>
                <a:gd name="T30" fmla="*/ 202 w 202"/>
                <a:gd name="T31" fmla="*/ 178 h 803"/>
                <a:gd name="T32" fmla="*/ 202 w 202"/>
                <a:gd name="T33" fmla="*/ 664 h 803"/>
                <a:gd name="T34" fmla="*/ 201 w 202"/>
                <a:gd name="T35" fmla="*/ 700 h 803"/>
                <a:gd name="T36" fmla="*/ 193 w 202"/>
                <a:gd name="T37" fmla="*/ 730 h 803"/>
                <a:gd name="T38" fmla="*/ 181 w 202"/>
                <a:gd name="T39" fmla="*/ 754 h 803"/>
                <a:gd name="T40" fmla="*/ 166 w 202"/>
                <a:gd name="T41" fmla="*/ 772 h 803"/>
                <a:gd name="T42" fmla="*/ 146 w 202"/>
                <a:gd name="T43" fmla="*/ 786 h 803"/>
                <a:gd name="T44" fmla="*/ 123 w 202"/>
                <a:gd name="T45" fmla="*/ 795 h 803"/>
                <a:gd name="T46" fmla="*/ 96 w 202"/>
                <a:gd name="T47" fmla="*/ 801 h 803"/>
                <a:gd name="T48" fmla="*/ 67 w 202"/>
                <a:gd name="T49" fmla="*/ 803 h 803"/>
                <a:gd name="T50" fmla="*/ 135 w 202"/>
                <a:gd name="T51" fmla="*/ 84 h 803"/>
                <a:gd name="T52" fmla="*/ 135 w 202"/>
                <a:gd name="T53" fmla="*/ 0 h 803"/>
                <a:gd name="T54" fmla="*/ 202 w 202"/>
                <a:gd name="T55" fmla="*/ 0 h 803"/>
                <a:gd name="T56" fmla="*/ 202 w 202"/>
                <a:gd name="T57" fmla="*/ 84 h 803"/>
                <a:gd name="T58" fmla="*/ 135 w 202"/>
                <a:gd name="T59" fmla="*/ 84 h 80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44" name="Freeform 146"/>
            <p:cNvSpPr>
              <a:spLocks noChangeAspect="1"/>
            </p:cNvSpPr>
            <p:nvPr/>
          </p:nvSpPr>
          <p:spPr bwMode="auto">
            <a:xfrm>
              <a:off x="7221" y="10024"/>
              <a:ext cx="394" cy="617"/>
            </a:xfrm>
            <a:custGeom>
              <a:avLst/>
              <a:gdLst>
                <a:gd name="T0" fmla="*/ 168 w 394"/>
                <a:gd name="T1" fmla="*/ 617 h 617"/>
                <a:gd name="T2" fmla="*/ 103 w 394"/>
                <a:gd name="T3" fmla="*/ 617 h 617"/>
                <a:gd name="T4" fmla="*/ 174 w 394"/>
                <a:gd name="T5" fmla="*/ 432 h 617"/>
                <a:gd name="T6" fmla="*/ 0 w 394"/>
                <a:gd name="T7" fmla="*/ 0 h 617"/>
                <a:gd name="T8" fmla="*/ 72 w 394"/>
                <a:gd name="T9" fmla="*/ 0 h 617"/>
                <a:gd name="T10" fmla="*/ 206 w 394"/>
                <a:gd name="T11" fmla="*/ 345 h 617"/>
                <a:gd name="T12" fmla="*/ 208 w 394"/>
                <a:gd name="T13" fmla="*/ 345 h 617"/>
                <a:gd name="T14" fmla="*/ 329 w 394"/>
                <a:gd name="T15" fmla="*/ 0 h 617"/>
                <a:gd name="T16" fmla="*/ 394 w 394"/>
                <a:gd name="T17" fmla="*/ 0 h 617"/>
                <a:gd name="T18" fmla="*/ 168 w 394"/>
                <a:gd name="T19" fmla="*/ 617 h 6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45" name="Rectangle 147"/>
            <p:cNvSpPr>
              <a:spLocks noChangeAspect="1" noChangeArrowheads="1"/>
            </p:cNvSpPr>
            <p:nvPr/>
          </p:nvSpPr>
          <p:spPr bwMode="auto">
            <a:xfrm>
              <a:off x="7714" y="9841"/>
              <a:ext cx="63" cy="619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endParaRPr lang="da-DK" altLang="da-DK" smtClean="0"/>
            </a:p>
          </p:txBody>
        </p:sp>
        <p:sp>
          <p:nvSpPr>
            <p:cNvPr id="1046" name="Rectangle 148"/>
            <p:cNvSpPr>
              <a:spLocks noChangeAspect="1" noChangeArrowheads="1"/>
            </p:cNvSpPr>
            <p:nvPr/>
          </p:nvSpPr>
          <p:spPr bwMode="auto">
            <a:xfrm>
              <a:off x="7934" y="9841"/>
              <a:ext cx="63" cy="619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endParaRPr lang="da-DK" altLang="da-DK" smtClean="0"/>
            </a:p>
          </p:txBody>
        </p:sp>
        <p:sp>
          <p:nvSpPr>
            <p:cNvPr id="1047" name="Freeform 149"/>
            <p:cNvSpPr>
              <a:spLocks noChangeAspect="1" noEditPoints="1"/>
            </p:cNvSpPr>
            <p:nvPr/>
          </p:nvSpPr>
          <p:spPr bwMode="auto">
            <a:xfrm>
              <a:off x="8112" y="10015"/>
              <a:ext cx="366" cy="459"/>
            </a:xfrm>
            <a:custGeom>
              <a:avLst/>
              <a:gdLst>
                <a:gd name="T0" fmla="*/ 304 w 366"/>
                <a:gd name="T1" fmla="*/ 439 h 459"/>
                <a:gd name="T2" fmla="*/ 302 w 366"/>
                <a:gd name="T3" fmla="*/ 422 h 459"/>
                <a:gd name="T4" fmla="*/ 299 w 366"/>
                <a:gd name="T5" fmla="*/ 406 h 459"/>
                <a:gd name="T6" fmla="*/ 273 w 366"/>
                <a:gd name="T7" fmla="*/ 437 h 459"/>
                <a:gd name="T8" fmla="*/ 230 w 366"/>
                <a:gd name="T9" fmla="*/ 455 h 459"/>
                <a:gd name="T10" fmla="*/ 114 w 366"/>
                <a:gd name="T11" fmla="*/ 459 h 459"/>
                <a:gd name="T12" fmla="*/ 55 w 366"/>
                <a:gd name="T13" fmla="*/ 446 h 459"/>
                <a:gd name="T14" fmla="*/ 15 w 366"/>
                <a:gd name="T15" fmla="*/ 412 h 459"/>
                <a:gd name="T16" fmla="*/ 0 w 366"/>
                <a:gd name="T17" fmla="*/ 359 h 459"/>
                <a:gd name="T18" fmla="*/ 4 w 366"/>
                <a:gd name="T19" fmla="*/ 276 h 459"/>
                <a:gd name="T20" fmla="*/ 26 w 366"/>
                <a:gd name="T21" fmla="*/ 228 h 459"/>
                <a:gd name="T22" fmla="*/ 67 w 366"/>
                <a:gd name="T23" fmla="*/ 199 h 459"/>
                <a:gd name="T24" fmla="*/ 125 w 366"/>
                <a:gd name="T25" fmla="*/ 190 h 459"/>
                <a:gd name="T26" fmla="*/ 290 w 366"/>
                <a:gd name="T27" fmla="*/ 116 h 459"/>
                <a:gd name="T28" fmla="*/ 281 w 366"/>
                <a:gd name="T29" fmla="*/ 81 h 459"/>
                <a:gd name="T30" fmla="*/ 257 w 366"/>
                <a:gd name="T31" fmla="*/ 65 h 459"/>
                <a:gd name="T32" fmla="*/ 219 w 366"/>
                <a:gd name="T33" fmla="*/ 60 h 459"/>
                <a:gd name="T34" fmla="*/ 29 w 366"/>
                <a:gd name="T35" fmla="*/ 20 h 459"/>
                <a:gd name="T36" fmla="*/ 80 w 366"/>
                <a:gd name="T37" fmla="*/ 4 h 459"/>
                <a:gd name="T38" fmla="*/ 134 w 366"/>
                <a:gd name="T39" fmla="*/ 0 h 459"/>
                <a:gd name="T40" fmla="*/ 254 w 366"/>
                <a:gd name="T41" fmla="*/ 2 h 459"/>
                <a:gd name="T42" fmla="*/ 299 w 366"/>
                <a:gd name="T43" fmla="*/ 13 h 459"/>
                <a:gd name="T44" fmla="*/ 335 w 366"/>
                <a:gd name="T45" fmla="*/ 38 h 459"/>
                <a:gd name="T46" fmla="*/ 353 w 366"/>
                <a:gd name="T47" fmla="*/ 81 h 459"/>
                <a:gd name="T48" fmla="*/ 357 w 366"/>
                <a:gd name="T49" fmla="*/ 303 h 459"/>
                <a:gd name="T50" fmla="*/ 358 w 366"/>
                <a:gd name="T51" fmla="*/ 385 h 459"/>
                <a:gd name="T52" fmla="*/ 366 w 366"/>
                <a:gd name="T53" fmla="*/ 448 h 459"/>
                <a:gd name="T54" fmla="*/ 290 w 366"/>
                <a:gd name="T55" fmla="*/ 240 h 459"/>
                <a:gd name="T56" fmla="*/ 109 w 366"/>
                <a:gd name="T57" fmla="*/ 242 h 459"/>
                <a:gd name="T58" fmla="*/ 78 w 366"/>
                <a:gd name="T59" fmla="*/ 258 h 459"/>
                <a:gd name="T60" fmla="*/ 67 w 366"/>
                <a:gd name="T61" fmla="*/ 298 h 459"/>
                <a:gd name="T62" fmla="*/ 71 w 366"/>
                <a:gd name="T63" fmla="*/ 370 h 459"/>
                <a:gd name="T64" fmla="*/ 93 w 366"/>
                <a:gd name="T65" fmla="*/ 395 h 459"/>
                <a:gd name="T66" fmla="*/ 127 w 366"/>
                <a:gd name="T67" fmla="*/ 403 h 459"/>
                <a:gd name="T68" fmla="*/ 236 w 366"/>
                <a:gd name="T69" fmla="*/ 401 h 459"/>
                <a:gd name="T70" fmla="*/ 266 w 366"/>
                <a:gd name="T71" fmla="*/ 388 h 459"/>
                <a:gd name="T72" fmla="*/ 286 w 366"/>
                <a:gd name="T73" fmla="*/ 356 h 459"/>
                <a:gd name="T74" fmla="*/ 290 w 366"/>
                <a:gd name="T75" fmla="*/ 240 h 4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48" name="Freeform 150"/>
            <p:cNvSpPr>
              <a:spLocks noChangeAspect="1"/>
            </p:cNvSpPr>
            <p:nvPr/>
          </p:nvSpPr>
          <p:spPr bwMode="auto">
            <a:xfrm>
              <a:off x="8617" y="10015"/>
              <a:ext cx="360" cy="448"/>
            </a:xfrm>
            <a:custGeom>
              <a:avLst/>
              <a:gdLst>
                <a:gd name="T0" fmla="*/ 293 w 360"/>
                <a:gd name="T1" fmla="*/ 448 h 448"/>
                <a:gd name="T2" fmla="*/ 293 w 360"/>
                <a:gd name="T3" fmla="*/ 107 h 448"/>
                <a:gd name="T4" fmla="*/ 289 w 360"/>
                <a:gd name="T5" fmla="*/ 87 h 448"/>
                <a:gd name="T6" fmla="*/ 280 w 360"/>
                <a:gd name="T7" fmla="*/ 74 h 448"/>
                <a:gd name="T8" fmla="*/ 267 w 360"/>
                <a:gd name="T9" fmla="*/ 67 h 448"/>
                <a:gd name="T10" fmla="*/ 253 w 360"/>
                <a:gd name="T11" fmla="*/ 62 h 448"/>
                <a:gd name="T12" fmla="*/ 237 w 360"/>
                <a:gd name="T13" fmla="*/ 60 h 448"/>
                <a:gd name="T14" fmla="*/ 168 w 360"/>
                <a:gd name="T15" fmla="*/ 60 h 448"/>
                <a:gd name="T16" fmla="*/ 136 w 360"/>
                <a:gd name="T17" fmla="*/ 62 h 448"/>
                <a:gd name="T18" fmla="*/ 107 w 360"/>
                <a:gd name="T19" fmla="*/ 65 h 448"/>
                <a:gd name="T20" fmla="*/ 83 w 360"/>
                <a:gd name="T21" fmla="*/ 69 h 448"/>
                <a:gd name="T22" fmla="*/ 67 w 360"/>
                <a:gd name="T23" fmla="*/ 72 h 448"/>
                <a:gd name="T24" fmla="*/ 67 w 360"/>
                <a:gd name="T25" fmla="*/ 448 h 448"/>
                <a:gd name="T26" fmla="*/ 0 w 360"/>
                <a:gd name="T27" fmla="*/ 448 h 448"/>
                <a:gd name="T28" fmla="*/ 0 w 360"/>
                <a:gd name="T29" fmla="*/ 9 h 448"/>
                <a:gd name="T30" fmla="*/ 63 w 360"/>
                <a:gd name="T31" fmla="*/ 9 h 448"/>
                <a:gd name="T32" fmla="*/ 67 w 360"/>
                <a:gd name="T33" fmla="*/ 40 h 448"/>
                <a:gd name="T34" fmla="*/ 92 w 360"/>
                <a:gd name="T35" fmla="*/ 22 h 448"/>
                <a:gd name="T36" fmla="*/ 121 w 360"/>
                <a:gd name="T37" fmla="*/ 9 h 448"/>
                <a:gd name="T38" fmla="*/ 152 w 360"/>
                <a:gd name="T39" fmla="*/ 2 h 448"/>
                <a:gd name="T40" fmla="*/ 183 w 360"/>
                <a:gd name="T41" fmla="*/ 0 h 448"/>
                <a:gd name="T42" fmla="*/ 249 w 360"/>
                <a:gd name="T43" fmla="*/ 0 h 448"/>
                <a:gd name="T44" fmla="*/ 275 w 360"/>
                <a:gd name="T45" fmla="*/ 2 h 448"/>
                <a:gd name="T46" fmla="*/ 296 w 360"/>
                <a:gd name="T47" fmla="*/ 6 h 448"/>
                <a:gd name="T48" fmla="*/ 318 w 360"/>
                <a:gd name="T49" fmla="*/ 15 h 448"/>
                <a:gd name="T50" fmla="*/ 334 w 360"/>
                <a:gd name="T51" fmla="*/ 29 h 448"/>
                <a:gd name="T52" fmla="*/ 349 w 360"/>
                <a:gd name="T53" fmla="*/ 47 h 448"/>
                <a:gd name="T54" fmla="*/ 358 w 360"/>
                <a:gd name="T55" fmla="*/ 71 h 448"/>
                <a:gd name="T56" fmla="*/ 360 w 360"/>
                <a:gd name="T57" fmla="*/ 98 h 448"/>
                <a:gd name="T58" fmla="*/ 360 w 360"/>
                <a:gd name="T59" fmla="*/ 448 h 448"/>
                <a:gd name="T60" fmla="*/ 293 w 360"/>
                <a:gd name="T61" fmla="*/ 448 h 4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49" name="Freeform 151"/>
            <p:cNvSpPr>
              <a:spLocks noChangeAspect="1" noEditPoints="1"/>
            </p:cNvSpPr>
            <p:nvPr/>
          </p:nvSpPr>
          <p:spPr bwMode="auto">
            <a:xfrm>
              <a:off x="9107" y="9846"/>
              <a:ext cx="361" cy="628"/>
            </a:xfrm>
            <a:custGeom>
              <a:avLst/>
              <a:gdLst>
                <a:gd name="T0" fmla="*/ 302 w 361"/>
                <a:gd name="T1" fmla="*/ 617 h 628"/>
                <a:gd name="T2" fmla="*/ 295 w 361"/>
                <a:gd name="T3" fmla="*/ 584 h 628"/>
                <a:gd name="T4" fmla="*/ 269 w 361"/>
                <a:gd name="T5" fmla="*/ 606 h 628"/>
                <a:gd name="T6" fmla="*/ 240 w 361"/>
                <a:gd name="T7" fmla="*/ 619 h 628"/>
                <a:gd name="T8" fmla="*/ 210 w 361"/>
                <a:gd name="T9" fmla="*/ 626 h 628"/>
                <a:gd name="T10" fmla="*/ 177 w 361"/>
                <a:gd name="T11" fmla="*/ 628 h 628"/>
                <a:gd name="T12" fmla="*/ 107 w 361"/>
                <a:gd name="T13" fmla="*/ 628 h 628"/>
                <a:gd name="T14" fmla="*/ 87 w 361"/>
                <a:gd name="T15" fmla="*/ 626 h 628"/>
                <a:gd name="T16" fmla="*/ 65 w 361"/>
                <a:gd name="T17" fmla="*/ 620 h 628"/>
                <a:gd name="T18" fmla="*/ 45 w 361"/>
                <a:gd name="T19" fmla="*/ 613 h 628"/>
                <a:gd name="T20" fmla="*/ 27 w 361"/>
                <a:gd name="T21" fmla="*/ 599 h 628"/>
                <a:gd name="T22" fmla="*/ 13 w 361"/>
                <a:gd name="T23" fmla="*/ 581 h 628"/>
                <a:gd name="T24" fmla="*/ 3 w 361"/>
                <a:gd name="T25" fmla="*/ 557 h 628"/>
                <a:gd name="T26" fmla="*/ 0 w 361"/>
                <a:gd name="T27" fmla="*/ 527 h 628"/>
                <a:gd name="T28" fmla="*/ 0 w 361"/>
                <a:gd name="T29" fmla="*/ 292 h 628"/>
                <a:gd name="T30" fmla="*/ 3 w 361"/>
                <a:gd name="T31" fmla="*/ 259 h 628"/>
                <a:gd name="T32" fmla="*/ 13 w 361"/>
                <a:gd name="T33" fmla="*/ 232 h 628"/>
                <a:gd name="T34" fmla="*/ 27 w 361"/>
                <a:gd name="T35" fmla="*/ 211 h 628"/>
                <a:gd name="T36" fmla="*/ 45 w 361"/>
                <a:gd name="T37" fmla="*/ 193 h 628"/>
                <a:gd name="T38" fmla="*/ 69 w 361"/>
                <a:gd name="T39" fmla="*/ 180 h 628"/>
                <a:gd name="T40" fmla="*/ 96 w 361"/>
                <a:gd name="T41" fmla="*/ 171 h 628"/>
                <a:gd name="T42" fmla="*/ 126 w 361"/>
                <a:gd name="T43" fmla="*/ 169 h 628"/>
                <a:gd name="T44" fmla="*/ 190 w 361"/>
                <a:gd name="T45" fmla="*/ 169 h 628"/>
                <a:gd name="T46" fmla="*/ 220 w 361"/>
                <a:gd name="T47" fmla="*/ 171 h 628"/>
                <a:gd name="T48" fmla="*/ 249 w 361"/>
                <a:gd name="T49" fmla="*/ 180 h 628"/>
                <a:gd name="T50" fmla="*/ 275 w 361"/>
                <a:gd name="T51" fmla="*/ 191 h 628"/>
                <a:gd name="T52" fmla="*/ 295 w 361"/>
                <a:gd name="T53" fmla="*/ 207 h 628"/>
                <a:gd name="T54" fmla="*/ 295 w 361"/>
                <a:gd name="T55" fmla="*/ 0 h 628"/>
                <a:gd name="T56" fmla="*/ 361 w 361"/>
                <a:gd name="T57" fmla="*/ 0 h 628"/>
                <a:gd name="T58" fmla="*/ 361 w 361"/>
                <a:gd name="T59" fmla="*/ 617 h 628"/>
                <a:gd name="T60" fmla="*/ 302 w 361"/>
                <a:gd name="T61" fmla="*/ 617 h 628"/>
                <a:gd name="T62" fmla="*/ 295 w 361"/>
                <a:gd name="T63" fmla="*/ 256 h 628"/>
                <a:gd name="T64" fmla="*/ 275 w 361"/>
                <a:gd name="T65" fmla="*/ 247 h 628"/>
                <a:gd name="T66" fmla="*/ 249 w 361"/>
                <a:gd name="T67" fmla="*/ 238 h 628"/>
                <a:gd name="T68" fmla="*/ 219 w 361"/>
                <a:gd name="T69" fmla="*/ 231 h 628"/>
                <a:gd name="T70" fmla="*/ 182 w 361"/>
                <a:gd name="T71" fmla="*/ 229 h 628"/>
                <a:gd name="T72" fmla="*/ 119 w 361"/>
                <a:gd name="T73" fmla="*/ 229 h 628"/>
                <a:gd name="T74" fmla="*/ 108 w 361"/>
                <a:gd name="T75" fmla="*/ 229 h 628"/>
                <a:gd name="T76" fmla="*/ 96 w 361"/>
                <a:gd name="T77" fmla="*/ 232 h 628"/>
                <a:gd name="T78" fmla="*/ 85 w 361"/>
                <a:gd name="T79" fmla="*/ 240 h 628"/>
                <a:gd name="T80" fmla="*/ 76 w 361"/>
                <a:gd name="T81" fmla="*/ 252 h 628"/>
                <a:gd name="T82" fmla="*/ 70 w 361"/>
                <a:gd name="T83" fmla="*/ 268 h 628"/>
                <a:gd name="T84" fmla="*/ 69 w 361"/>
                <a:gd name="T85" fmla="*/ 290 h 628"/>
                <a:gd name="T86" fmla="*/ 69 w 361"/>
                <a:gd name="T87" fmla="*/ 512 h 628"/>
                <a:gd name="T88" fmla="*/ 70 w 361"/>
                <a:gd name="T89" fmla="*/ 534 h 628"/>
                <a:gd name="T90" fmla="*/ 78 w 361"/>
                <a:gd name="T91" fmla="*/ 550 h 628"/>
                <a:gd name="T92" fmla="*/ 88 w 361"/>
                <a:gd name="T93" fmla="*/ 559 h 628"/>
                <a:gd name="T94" fmla="*/ 103 w 361"/>
                <a:gd name="T95" fmla="*/ 564 h 628"/>
                <a:gd name="T96" fmla="*/ 116 w 361"/>
                <a:gd name="T97" fmla="*/ 566 h 628"/>
                <a:gd name="T98" fmla="*/ 130 w 361"/>
                <a:gd name="T99" fmla="*/ 566 h 628"/>
                <a:gd name="T100" fmla="*/ 181 w 361"/>
                <a:gd name="T101" fmla="*/ 566 h 628"/>
                <a:gd name="T102" fmla="*/ 220 w 361"/>
                <a:gd name="T103" fmla="*/ 564 h 628"/>
                <a:gd name="T104" fmla="*/ 251 w 361"/>
                <a:gd name="T105" fmla="*/ 561 h 628"/>
                <a:gd name="T106" fmla="*/ 276 w 361"/>
                <a:gd name="T107" fmla="*/ 555 h 628"/>
                <a:gd name="T108" fmla="*/ 295 w 361"/>
                <a:gd name="T109" fmla="*/ 552 h 628"/>
                <a:gd name="T110" fmla="*/ 295 w 361"/>
                <a:gd name="T111" fmla="*/ 256 h 62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2" r:id="rId12"/>
    <p:sldLayoutId id="2147483723" r:id="rId13"/>
    <p:sldLayoutId id="2147483724" r:id="rId14"/>
  </p:sldLayoutIdLst>
  <p:hf sldNum="0"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9pPr>
    </p:titleStyle>
    <p:bodyStyle>
      <a:lvl1pPr marL="271463" indent="-271463" algn="l" rtl="0" eaLnBrk="0" fontAlgn="base" hangingPunct="0">
        <a:spcBef>
          <a:spcPct val="0"/>
        </a:spcBef>
        <a:spcAft>
          <a:spcPct val="20000"/>
        </a:spcAft>
        <a:buClr>
          <a:schemeClr val="accent2"/>
        </a:buClr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98525" indent="-273050" algn="l" rtl="0" eaLnBrk="0" fontAlgn="base" hangingPunct="0">
        <a:spcBef>
          <a:spcPct val="0"/>
        </a:spcBef>
        <a:spcAft>
          <a:spcPct val="20000"/>
        </a:spcAft>
        <a:buClr>
          <a:schemeClr val="accent2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2pPr>
      <a:lvl3pPr marL="1343025" indent="-180975" algn="l" rtl="0" eaLnBrk="0" fontAlgn="base" hangingPunct="0">
        <a:spcBef>
          <a:spcPct val="0"/>
        </a:spcBef>
        <a:spcAft>
          <a:spcPct val="20000"/>
        </a:spcAft>
        <a:buClr>
          <a:schemeClr val="accent2"/>
        </a:buClr>
        <a:buFont typeface="Wingdings" charset="2"/>
        <a:buChar char="§"/>
        <a:defRPr>
          <a:solidFill>
            <a:schemeClr val="tx1"/>
          </a:solidFill>
          <a:latin typeface="+mn-lt"/>
        </a:defRPr>
      </a:lvl3pPr>
      <a:lvl4pPr marL="1892300" indent="-182563" algn="l" rtl="0" eaLnBrk="0" fontAlgn="base" hangingPunct="0">
        <a:spcBef>
          <a:spcPct val="0"/>
        </a:spcBef>
        <a:spcAft>
          <a:spcPct val="20000"/>
        </a:spcAft>
        <a:buClr>
          <a:schemeClr val="accent2"/>
        </a:buClr>
        <a:buFont typeface="Wingdings" charset="2"/>
        <a:buChar char="§"/>
        <a:defRPr sz="1600">
          <a:solidFill>
            <a:schemeClr val="tx1"/>
          </a:solidFill>
          <a:latin typeface="+mn-lt"/>
        </a:defRPr>
      </a:lvl4pPr>
      <a:lvl5pPr marL="2332038" indent="-176213" algn="l" rtl="0" eaLnBrk="0" fontAlgn="base" hangingPunct="0">
        <a:spcBef>
          <a:spcPct val="0"/>
        </a:spcBef>
        <a:spcAft>
          <a:spcPct val="20000"/>
        </a:spcAft>
        <a:buClr>
          <a:schemeClr val="accent2"/>
        </a:buClr>
        <a:buFont typeface="Wingdings" charset="2"/>
        <a:buChar char="§"/>
        <a:defRPr sz="1400">
          <a:solidFill>
            <a:schemeClr val="tx1"/>
          </a:solidFill>
          <a:latin typeface="+mn-lt"/>
        </a:defRPr>
      </a:lvl5pPr>
      <a:lvl6pPr marL="2789238" indent="-176213" algn="l" rtl="0" fontAlgn="base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3246438" indent="-176213" algn="l" rtl="0" fontAlgn="base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703638" indent="-176213" algn="l" rtl="0" fontAlgn="base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4160838" indent="-176213" algn="l" rtl="0" fontAlgn="base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-dok.rm.dk/edok/Admin/GUI.nsf/Desktop.html?open&amp;openlink=https://e-dok.rm.dk/edok/enduser/portal.nsf/Main.html?open&amp;unid=XA3187B6CAA5DECB7C1257A9F00266D77&amp;level=HOVEST&amp;dbpath=/edok/editor/HOVE.nsf/&amp;windowwidth=1100&amp;windowheight=600&amp;windowtitle=S%F8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-dok.rm.dk/edok/Admin/GUI.nsf/Desktop.html?open&amp;openlink=https://e-dok.rm.dk/edok/enduser/portal.nsf/Main.html?open&amp;unid=XA1D48B3491F91158C125853D0045E5C0&amp;level=HOVE&amp;dbpath=/edok/editor/HOVE.nsf/&amp;windowwidth=1100&amp;windowheight=600&amp;windowtitle=S%F8g" TargetMode="External"/><Relationship Id="rId4" Type="http://schemas.openxmlformats.org/officeDocument/2006/relationships/hyperlink" Target="https://e-dok.rm.dk/edok/Admin/GUI.nsf/Desktop.html?open&amp;openlink=https://e-dok.rm.dk/edok/enduser/portal.nsf/Main.html?open&amp;unid=X54E9ACC9914719EBC1257A9F002E335B&amp;level=HOVEST&amp;dbpath=/edok/editor/HOVE.nsf/&amp;windowwidth=1100&amp;windowheight=600&amp;windowtitle=S%F8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peterhusted@outlook.dk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Fm.herning.657@aeldresagen.dk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880" y="4262034"/>
            <a:ext cx="8083602" cy="2129308"/>
          </a:xfrm>
        </p:spPr>
        <p:txBody>
          <a:bodyPr/>
          <a:lstStyle/>
          <a:p>
            <a:pPr algn="ctr"/>
            <a:r>
              <a:rPr lang="da-DK" sz="2400" i="1" dirty="0" smtClean="0"/>
              <a:t>Referat</a:t>
            </a:r>
            <a:r>
              <a:rPr lang="da-DK" sz="2400" b="0" dirty="0" smtClean="0"/>
              <a:t> </a:t>
            </a:r>
            <a:br>
              <a:rPr lang="da-DK" sz="2400" b="0" dirty="0" smtClean="0"/>
            </a:br>
            <a:r>
              <a:rPr lang="da-DK" sz="2400" b="0" dirty="0" smtClean="0"/>
              <a:t>fra </a:t>
            </a:r>
            <a:r>
              <a:rPr lang="da-DK" b="0" dirty="0" smtClean="0"/>
              <a:t>Brugerrådsmødet den 12. oktober 2022</a:t>
            </a:r>
            <a:br>
              <a:rPr lang="da-DK" b="0" dirty="0" smtClean="0"/>
            </a:br>
            <a:r>
              <a:rPr lang="da-DK" sz="1600" b="0" dirty="0"/>
              <a:t/>
            </a:r>
            <a:br>
              <a:rPr lang="da-DK" sz="1600" b="0" dirty="0"/>
            </a:br>
            <a:r>
              <a:rPr lang="da-DK" sz="1100" b="0" dirty="0" smtClean="0"/>
              <a:t>Formøde 15.30-16.30</a:t>
            </a:r>
            <a:br>
              <a:rPr lang="da-DK" sz="1100" b="0" dirty="0" smtClean="0"/>
            </a:br>
            <a:r>
              <a:rPr lang="da-DK" sz="1100" b="0" dirty="0" smtClean="0"/>
              <a:t>Brugerrådsmøde 16.30-19.00</a:t>
            </a:r>
            <a:r>
              <a:rPr lang="da-DK" sz="1400" b="0" dirty="0" smtClean="0"/>
              <a:t/>
            </a:r>
            <a:br>
              <a:rPr lang="da-DK" sz="1400" b="0" dirty="0" smtClean="0"/>
            </a:br>
            <a:r>
              <a:rPr lang="da-DK" sz="1100" b="0" dirty="0" smtClean="0"/>
              <a:t> L118 Regionshospitalet Gødstrup</a:t>
            </a:r>
            <a:r>
              <a:rPr lang="da-DK" sz="1400" b="0" dirty="0" smtClean="0"/>
              <a:t/>
            </a:r>
            <a:br>
              <a:rPr lang="da-DK" sz="1400" b="0" dirty="0" smtClean="0"/>
            </a:br>
            <a:endParaRPr lang="da-DK" sz="1400" dirty="0"/>
          </a:p>
        </p:txBody>
      </p:sp>
      <p:pic>
        <p:nvPicPr>
          <p:cNvPr id="6" name="Pladsholder til billede 5"/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2612" t="31137" r="3247" b="18685"/>
          <a:stretch/>
        </p:blipFill>
        <p:spPr>
          <a:xfrm>
            <a:off x="1450732" y="1916723"/>
            <a:ext cx="6224954" cy="210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1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dsholder til sidefod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da-DK" altLang="da-DK" sz="900" smtClean="0">
                <a:solidFill>
                  <a:schemeClr val="accent1"/>
                </a:solidFill>
              </a:rPr>
              <a:t>Regionshospitalet Gødstrup  ▪  www.godstrup.dk</a:t>
            </a:r>
          </a:p>
        </p:txBody>
      </p:sp>
      <p:pic>
        <p:nvPicPr>
          <p:cNvPr id="9219" name="Pladsholder til indhold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0913" y="2163763"/>
            <a:ext cx="2438400" cy="2438400"/>
          </a:xfrm>
        </p:spPr>
      </p:pic>
    </p:spTree>
    <p:extLst>
      <p:ext uri="{BB962C8B-B14F-4D97-AF65-F5344CB8AC3E}">
        <p14:creationId xmlns:p14="http://schemas.microsoft.com/office/powerpoint/2010/main" val="184357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7592" y="343934"/>
            <a:ext cx="8832110" cy="914400"/>
          </a:xfrm>
        </p:spPr>
        <p:txBody>
          <a:bodyPr/>
          <a:lstStyle/>
          <a:p>
            <a:r>
              <a:rPr lang="da-DK" dirty="0" smtClean="0"/>
              <a:t>Et tilbageblik på Brugerrådets arbejde.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altLang="da-DK" smtClean="0"/>
              <a:t> Hospitalsenheden VEST      </a:t>
            </a:r>
            <a:fld id="{4FBCB004-2CA2-9540-B770-5D58AA4B10ED}" type="slidenum">
              <a:rPr lang="da-DK" altLang="da-DK" smtClean="0"/>
              <a:pPr/>
              <a:t>11</a:t>
            </a:fld>
            <a:r>
              <a:rPr lang="da-DK" altLang="da-DK" smtClean="0"/>
              <a:t>  ▪  www.vest.rm.dk</a:t>
            </a:r>
            <a:endParaRPr lang="da-DK" altLang="da-D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59" y="1765005"/>
            <a:ext cx="66484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93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19138" y="340242"/>
            <a:ext cx="7197725" cy="5828783"/>
          </a:xfrm>
        </p:spPr>
        <p:txBody>
          <a:bodyPr/>
          <a:lstStyle/>
          <a:p>
            <a:r>
              <a:rPr lang="da-DK" sz="1600" dirty="0" smtClean="0"/>
              <a:t>Første møde d. 5/2 2014</a:t>
            </a:r>
            <a:br>
              <a:rPr lang="da-DK" sz="1600" dirty="0" smtClean="0"/>
            </a:br>
            <a:endParaRPr lang="da-DK" sz="1600" dirty="0" smtClean="0"/>
          </a:p>
          <a:p>
            <a:r>
              <a:rPr lang="da-DK" sz="1600" dirty="0" smtClean="0"/>
              <a:t>Rammer og retning - eksempler</a:t>
            </a:r>
          </a:p>
          <a:p>
            <a:pPr lvl="1"/>
            <a:r>
              <a:rPr lang="da-DK" sz="1200" dirty="0">
                <a:hlinkClick r:id="rId3"/>
              </a:rPr>
              <a:t>1.2.11.1. Politik for samarbejde med patienter og pårørende, </a:t>
            </a:r>
            <a:r>
              <a:rPr lang="da-DK" sz="1200" dirty="0" smtClean="0">
                <a:hlinkClick r:id="rId3"/>
              </a:rPr>
              <a:t>RHG</a:t>
            </a:r>
            <a:r>
              <a:rPr lang="da-DK" sz="1200" dirty="0" smtClean="0"/>
              <a:t>, og senere pejlemærkerne indskrevet heri</a:t>
            </a:r>
          </a:p>
          <a:p>
            <a:pPr lvl="1"/>
            <a:r>
              <a:rPr lang="da-DK" sz="1200" dirty="0">
                <a:hlinkClick r:id="rId4"/>
              </a:rPr>
              <a:t>1.2.11.2. Tilgængelighed - kommunikation og information til patienter, </a:t>
            </a:r>
            <a:r>
              <a:rPr lang="da-DK" sz="1200" dirty="0" smtClean="0">
                <a:hlinkClick r:id="rId4"/>
              </a:rPr>
              <a:t>RHG</a:t>
            </a:r>
            <a:endParaRPr lang="da-DK" sz="1200" dirty="0" smtClean="0"/>
          </a:p>
          <a:p>
            <a:pPr lvl="1"/>
            <a:r>
              <a:rPr lang="nb-NO" sz="1200" dirty="0">
                <a:hlinkClick r:id="rId5"/>
              </a:rPr>
              <a:t>1.2.11.6 Retningslinje for pårørende på Regionshospitalet Gødstrup, RHG</a:t>
            </a:r>
            <a:r>
              <a:rPr lang="da-DK" sz="1200" dirty="0" smtClean="0"/>
              <a:t/>
            </a:r>
            <a:br>
              <a:rPr lang="da-DK" sz="1200" dirty="0" smtClean="0"/>
            </a:br>
            <a:endParaRPr lang="da-DK" sz="1200" dirty="0" smtClean="0"/>
          </a:p>
          <a:p>
            <a:r>
              <a:rPr lang="da-DK" sz="1600" dirty="0" smtClean="0"/>
              <a:t>Eksempler på temaer vi har drøftet</a:t>
            </a:r>
          </a:p>
          <a:p>
            <a:pPr lvl="1"/>
            <a:r>
              <a:rPr lang="da-DK" sz="1200" dirty="0" smtClean="0"/>
              <a:t>Dialog der inddrager, hvordan? Herunder også Fælles Beslutningstagning og drøftelse af inddragelse af pårørende</a:t>
            </a:r>
          </a:p>
          <a:p>
            <a:pPr lvl="1"/>
            <a:r>
              <a:rPr lang="da-DK" sz="1200" dirty="0" smtClean="0"/>
              <a:t>Skriftlig kommunikation der forstås, hvordan? Digitalt?</a:t>
            </a:r>
          </a:p>
          <a:p>
            <a:pPr lvl="1"/>
            <a:r>
              <a:rPr lang="da-DK" sz="1200" dirty="0" smtClean="0"/>
              <a:t>Etiske dilemmaer imellem patient, pårørende og personale, hvordan håndteres disse</a:t>
            </a:r>
          </a:p>
          <a:p>
            <a:pPr lvl="1"/>
            <a:r>
              <a:rPr lang="da-DK" sz="1200" dirty="0" smtClean="0"/>
              <a:t>Døende på hospitaler og i kommuner, hvordan sikres sammenhæng og ordentlige forløb</a:t>
            </a:r>
          </a:p>
          <a:p>
            <a:pPr lvl="1"/>
            <a:r>
              <a:rPr lang="da-DK" sz="1200" dirty="0" smtClean="0"/>
              <a:t>De årlige resultater af undersøgelse af patientoplevelser på hospitalet (LUP) </a:t>
            </a:r>
          </a:p>
          <a:p>
            <a:pPr lvl="1"/>
            <a:r>
              <a:rPr lang="da-DK" sz="1200" dirty="0" smtClean="0"/>
              <a:t>Oplevelsen af Tryghed- hvordan skabes den?</a:t>
            </a:r>
          </a:p>
          <a:p>
            <a:pPr lvl="1"/>
            <a:r>
              <a:rPr lang="da-DK" sz="1200" dirty="0" smtClean="0"/>
              <a:t>Patientansvarlig læge (PAL)</a:t>
            </a:r>
          </a:p>
          <a:p>
            <a:pPr lvl="1"/>
            <a:r>
              <a:rPr lang="da-DK" sz="1200" dirty="0" smtClean="0"/>
              <a:t>Patientsikkerhed, hvad er en utilsigtet hændelse og hvordan skabes synlighed om rapporteringsmulighed herunder om klager og erstatningsmuligheder – hjælp til udformning af forståeligt materiale om ‘ når noget går galt’</a:t>
            </a:r>
          </a:p>
          <a:p>
            <a:pPr lvl="1"/>
            <a:r>
              <a:rPr lang="da-DK" sz="1200" dirty="0" smtClean="0"/>
              <a:t>AMBU-</a:t>
            </a:r>
            <a:r>
              <a:rPr lang="da-DK" sz="1200" dirty="0" err="1" smtClean="0"/>
              <a:t>flex</a:t>
            </a:r>
            <a:r>
              <a:rPr lang="da-DK" sz="1200" dirty="0" smtClean="0"/>
              <a:t>, </a:t>
            </a:r>
            <a:r>
              <a:rPr lang="da-DK" sz="1200" dirty="0" err="1" smtClean="0"/>
              <a:t>hva´er</a:t>
            </a:r>
            <a:r>
              <a:rPr lang="da-DK" sz="1200" dirty="0" smtClean="0"/>
              <a:t> det? </a:t>
            </a:r>
            <a:r>
              <a:rPr lang="da-DK" sz="1200" dirty="0" err="1" smtClean="0"/>
              <a:t>APP´s</a:t>
            </a:r>
            <a:r>
              <a:rPr lang="da-DK" sz="1200" dirty="0" smtClean="0"/>
              <a:t> hvordan hjælper de os mm</a:t>
            </a:r>
          </a:p>
          <a:p>
            <a:pPr lvl="1"/>
            <a:r>
              <a:rPr lang="da-DK" sz="1200" dirty="0" smtClean="0"/>
              <a:t>Nye medicinarbejdsgange- og hvad tænker patienterne om det?</a:t>
            </a:r>
          </a:p>
          <a:p>
            <a:pPr lvl="1"/>
            <a:r>
              <a:rPr lang="da-DK" sz="1200" dirty="0" smtClean="0"/>
              <a:t>Hjælp til udvikling af hjemmeside, herunder også branding af Brugerrådet</a:t>
            </a:r>
            <a:br>
              <a:rPr lang="da-DK" sz="1200" dirty="0" smtClean="0"/>
            </a:br>
            <a:endParaRPr lang="da-DK" sz="1200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altLang="da-DK" smtClean="0"/>
              <a:t> Hospitalsenheden VEST      </a:t>
            </a:r>
            <a:fld id="{4FBCB004-2CA2-9540-B770-5D58AA4B10ED}" type="slidenum">
              <a:rPr lang="da-DK" altLang="da-DK" smtClean="0"/>
              <a:pPr/>
              <a:t>12</a:t>
            </a:fld>
            <a:r>
              <a:rPr lang="da-DK" altLang="da-DK" smtClean="0"/>
              <a:t>  ▪  www.vest.rm.dk</a:t>
            </a:r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67112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Fortsat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1600" dirty="0"/>
              <a:t>Repræsenteret i en række relevante mødefora og projekter</a:t>
            </a:r>
          </a:p>
          <a:p>
            <a:pPr lvl="1"/>
            <a:r>
              <a:rPr lang="da-DK" sz="1200" dirty="0"/>
              <a:t>Herunder en masse ift. Gødstrup – lige fra indretning af sengestuer (test i stalden), test af finde-vej koncept,  til udformning af pårørendesofa</a:t>
            </a:r>
          </a:p>
          <a:p>
            <a:pPr lvl="1"/>
            <a:r>
              <a:rPr lang="da-DK" sz="1200" dirty="0" smtClean="0"/>
              <a:t>Projekter: Min </a:t>
            </a:r>
            <a:r>
              <a:rPr lang="da-DK" sz="1200" dirty="0"/>
              <a:t>Medicin Med, Kom Godt Hjem</a:t>
            </a:r>
            <a:br>
              <a:rPr lang="da-DK" sz="1200" dirty="0"/>
            </a:br>
            <a:endParaRPr lang="da-DK" sz="1200" dirty="0"/>
          </a:p>
          <a:p>
            <a:r>
              <a:rPr lang="da-DK" sz="1600" dirty="0"/>
              <a:t>Interne drøftelser</a:t>
            </a:r>
          </a:p>
          <a:p>
            <a:pPr lvl="1"/>
            <a:r>
              <a:rPr lang="da-DK" sz="1200" dirty="0"/>
              <a:t>Masser af snak om vores organisering og den bedste måde at drive Brugerrådets arbejdet frem på.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altLang="da-DK" smtClean="0"/>
              <a:t> Hospitalsenheden VEST      </a:t>
            </a:r>
            <a:fld id="{4FBCB004-2CA2-9540-B770-5D58AA4B10ED}" type="slidenum">
              <a:rPr lang="da-DK" altLang="da-DK" smtClean="0"/>
              <a:pPr/>
              <a:t>13</a:t>
            </a:fld>
            <a:r>
              <a:rPr lang="da-DK" altLang="da-DK" smtClean="0"/>
              <a:t>  ▪  www.vest.rm.dk</a:t>
            </a:r>
            <a:endParaRPr lang="da-DK" alt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365" y="1277144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1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19138" y="1007390"/>
            <a:ext cx="7197725" cy="5161636"/>
          </a:xfrm>
        </p:spPr>
        <p:txBody>
          <a:bodyPr/>
          <a:lstStyle/>
          <a:p>
            <a:endParaRPr lang="da-DK" dirty="0"/>
          </a:p>
          <a:p>
            <a:pPr marL="0" indent="0">
              <a:buNone/>
            </a:pPr>
            <a:r>
              <a:rPr lang="da-DK" dirty="0" smtClean="0"/>
              <a:t>Allan medformand siden 2020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sz="1800" dirty="0" smtClean="0"/>
              <a:t>Opgaver:</a:t>
            </a:r>
          </a:p>
          <a:p>
            <a:r>
              <a:rPr lang="da-DK" sz="1800" dirty="0" smtClean="0"/>
              <a:t>Deltager i planlægning af brugerrådsmøder.</a:t>
            </a:r>
          </a:p>
          <a:p>
            <a:r>
              <a:rPr lang="da-DK" sz="1800" dirty="0" smtClean="0"/>
              <a:t>Ansvar for afvikling </a:t>
            </a:r>
            <a:r>
              <a:rPr lang="da-DK" sz="1800" dirty="0"/>
              <a:t>af </a:t>
            </a:r>
            <a:r>
              <a:rPr lang="da-DK" sz="1800" dirty="0" smtClean="0"/>
              <a:t>patient </a:t>
            </a:r>
            <a:r>
              <a:rPr lang="da-DK" sz="1800" dirty="0"/>
              <a:t>–og pårørende </a:t>
            </a:r>
            <a:r>
              <a:rPr lang="da-DK" sz="1800" dirty="0" smtClean="0"/>
              <a:t>repræsentanters formøde.</a:t>
            </a:r>
          </a:p>
          <a:p>
            <a:r>
              <a:rPr lang="da-DK" sz="1800" dirty="0"/>
              <a:t>M</a:t>
            </a:r>
            <a:r>
              <a:rPr lang="da-DK" sz="1800" dirty="0" smtClean="0"/>
              <a:t>edlem i div. arbejdsgrupper i Gødstrup ex.:</a:t>
            </a:r>
          </a:p>
          <a:p>
            <a:pPr marL="969962" lvl="1" indent="-342900">
              <a:buFont typeface="Courier New" panose="02070309020205020404" pitchFamily="49" charset="0"/>
              <a:buChar char="o"/>
            </a:pPr>
            <a:r>
              <a:rPr lang="da-DK" sz="1400" dirty="0" smtClean="0"/>
              <a:t>Indkaldelsesbreve</a:t>
            </a:r>
          </a:p>
          <a:p>
            <a:pPr marL="969962" lvl="1" indent="-342900">
              <a:buFont typeface="Courier New" panose="02070309020205020404" pitchFamily="49" charset="0"/>
              <a:buChar char="o"/>
            </a:pPr>
            <a:r>
              <a:rPr lang="da-DK" sz="1400" dirty="0" smtClean="0"/>
              <a:t>Find vej konceptet</a:t>
            </a:r>
          </a:p>
          <a:p>
            <a:pPr marL="969962" lvl="1" indent="-342900">
              <a:buFont typeface="Courier New" panose="02070309020205020404" pitchFamily="49" charset="0"/>
              <a:buChar char="o"/>
            </a:pPr>
            <a:r>
              <a:rPr lang="da-DK" sz="1400" dirty="0" smtClean="0"/>
              <a:t>Brugerundersøgelse v. indflytning </a:t>
            </a:r>
          </a:p>
          <a:p>
            <a:pPr marL="969962" lvl="1" indent="-342900">
              <a:buFont typeface="Courier New" panose="02070309020205020404" pitchFamily="49" charset="0"/>
              <a:buChar char="o"/>
            </a:pPr>
            <a:r>
              <a:rPr lang="da-DK" sz="1400" dirty="0"/>
              <a:t>K</a:t>
            </a:r>
            <a:r>
              <a:rPr lang="da-DK" sz="1400" dirty="0" smtClean="0"/>
              <a:t>unst kultur og sundhedsfremme</a:t>
            </a:r>
            <a:endParaRPr lang="da-DK" sz="140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altLang="da-DK" smtClean="0"/>
              <a:t> Hospitalsenheden VEST      </a:t>
            </a:r>
            <a:fld id="{4FBCB004-2CA2-9540-B770-5D58AA4B10ED}" type="slidenum">
              <a:rPr lang="da-DK" altLang="da-DK" smtClean="0"/>
              <a:pPr/>
              <a:t>14</a:t>
            </a:fld>
            <a:r>
              <a:rPr lang="da-DK" altLang="da-DK" smtClean="0"/>
              <a:t>  ▪  www.vest.rm.dk</a:t>
            </a:r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112924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smtClean="0"/>
              <a:t>Præsentationsrunde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Hvem er vi?</a:t>
            </a:r>
          </a:p>
          <a:p>
            <a:pPr>
              <a:defRPr/>
            </a:pPr>
            <a:r>
              <a:rPr lang="da-DK" dirty="0" smtClean="0"/>
              <a:t>2 min. til hver om: ”hvorfor har jeg lyst til at være med i Brugerrådet?”</a:t>
            </a:r>
          </a:p>
        </p:txBody>
      </p:sp>
      <p:sp>
        <p:nvSpPr>
          <p:cNvPr id="5124" name="Pladsholder til sidefod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da-DK" altLang="da-DK" sz="900">
                <a:solidFill>
                  <a:schemeClr val="accent1"/>
                </a:solidFill>
              </a:rPr>
              <a:t> Hospitalsenheden VEST      </a:t>
            </a:r>
            <a:fld id="{FB439FD6-B43F-4EB6-8EED-6729FF95547F}" type="slidenum">
              <a:rPr lang="da-DK" altLang="da-DK" sz="900">
                <a:solidFill>
                  <a:schemeClr val="accent1"/>
                </a:solidFill>
              </a:rPr>
              <a:pPr/>
              <a:t>15</a:t>
            </a:fld>
            <a:r>
              <a:rPr lang="da-DK" altLang="da-DK" sz="900">
                <a:solidFill>
                  <a:schemeClr val="accent1"/>
                </a:solidFill>
              </a:rPr>
              <a:t>  ▪  www.vest.rm.dk</a:t>
            </a: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5" y="904875"/>
            <a:ext cx="6858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25" y="4633913"/>
            <a:ext cx="6858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2257425"/>
            <a:ext cx="6858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4927600"/>
            <a:ext cx="14097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79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267420"/>
            <a:ext cx="7197725" cy="608234"/>
          </a:xfrm>
        </p:spPr>
        <p:txBody>
          <a:bodyPr/>
          <a:lstStyle/>
          <a:p>
            <a:r>
              <a:rPr lang="da-DK" sz="1400" i="1" dirty="0" smtClean="0">
                <a:solidFill>
                  <a:srgbClr val="FF0000"/>
                </a:solidFill>
              </a:rPr>
              <a:t/>
            </a:r>
            <a:br>
              <a:rPr lang="da-DK" sz="1400" i="1" dirty="0" smtClean="0">
                <a:solidFill>
                  <a:srgbClr val="FF0000"/>
                </a:solidFill>
              </a:rPr>
            </a:br>
            <a:r>
              <a:rPr lang="da-DK" sz="1400" i="1" kern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Præsentationsrunde af Brugerrådets medlemmer </a:t>
            </a:r>
            <a:r>
              <a:rPr lang="da-DK" sz="1400" i="1" kern="12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da-DK" sz="1400" i="1" kern="12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da-DK" sz="1400" i="1" kern="12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og motivation </a:t>
            </a:r>
            <a:r>
              <a:rPr lang="da-DK" sz="1400" i="1" kern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for at </a:t>
            </a:r>
            <a:r>
              <a:rPr lang="da-DK" sz="1400" i="1" kern="12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være med </a:t>
            </a:r>
            <a:r>
              <a:rPr lang="da-DK" sz="1400" i="1" kern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 rådet.</a:t>
            </a:r>
            <a:endParaRPr lang="da-DK" sz="1400" i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19138" y="875654"/>
            <a:ext cx="7197725" cy="5293371"/>
          </a:xfrm>
        </p:spPr>
        <p:txBody>
          <a:bodyPr/>
          <a:lstStyle/>
          <a:p>
            <a:pPr marL="0" lvl="0" indent="0">
              <a:buClr>
                <a:srgbClr val="84715E"/>
              </a:buClr>
              <a:buNone/>
            </a:pPr>
            <a:r>
              <a:rPr lang="da-DK" sz="1000" b="1" dirty="0" smtClean="0">
                <a:solidFill>
                  <a:srgbClr val="3F3018"/>
                </a:solidFill>
                <a:ea typeface="Times New Roman" panose="02020603050405020304" pitchFamily="18" charset="0"/>
              </a:rPr>
              <a:t>Patient </a:t>
            </a:r>
            <a:r>
              <a:rPr lang="da-DK" sz="1000" b="1" dirty="0">
                <a:solidFill>
                  <a:srgbClr val="3F3018"/>
                </a:solidFill>
                <a:ea typeface="Times New Roman" panose="02020603050405020304" pitchFamily="18" charset="0"/>
              </a:rPr>
              <a:t>–og pårørende </a:t>
            </a:r>
            <a:r>
              <a:rPr lang="da-DK" sz="1000" b="1" dirty="0" smtClean="0">
                <a:solidFill>
                  <a:srgbClr val="3F3018"/>
                </a:solidFill>
                <a:ea typeface="Times New Roman" panose="02020603050405020304" pitchFamily="18" charset="0"/>
              </a:rPr>
              <a:t>repræsentanter:</a:t>
            </a:r>
            <a:endParaRPr lang="da-DK" sz="1000" b="1" dirty="0">
              <a:solidFill>
                <a:srgbClr val="3F3018"/>
              </a:solidFill>
              <a:ea typeface="Times New Roman" panose="02020603050405020304" pitchFamily="18" charset="0"/>
            </a:endParaRPr>
          </a:p>
          <a:p>
            <a:pPr lvl="0">
              <a:buClr>
                <a:srgbClr val="84715E"/>
              </a:buClr>
            </a:pPr>
            <a:r>
              <a:rPr lang="da-DK" sz="1000" dirty="0" err="1">
                <a:solidFill>
                  <a:srgbClr val="3F3018"/>
                </a:solidFill>
              </a:rPr>
              <a:t>Tiahes</a:t>
            </a:r>
            <a:r>
              <a:rPr lang="da-DK" sz="1000" dirty="0">
                <a:solidFill>
                  <a:srgbClr val="3F3018"/>
                </a:solidFill>
              </a:rPr>
              <a:t> </a:t>
            </a:r>
            <a:r>
              <a:rPr lang="da-DK" sz="1000" dirty="0" err="1">
                <a:solidFill>
                  <a:srgbClr val="3F3018"/>
                </a:solidFill>
              </a:rPr>
              <a:t>Thiagarajah</a:t>
            </a:r>
            <a:r>
              <a:rPr lang="da-DK" sz="1000" dirty="0">
                <a:solidFill>
                  <a:srgbClr val="3F3018"/>
                </a:solidFill>
              </a:rPr>
              <a:t>: optaget af </a:t>
            </a:r>
            <a:r>
              <a:rPr lang="da-DK" sz="1000" dirty="0" smtClean="0">
                <a:solidFill>
                  <a:srgbClr val="3F3018"/>
                </a:solidFill>
              </a:rPr>
              <a:t>ulighed, etniske </a:t>
            </a:r>
            <a:r>
              <a:rPr lang="da-DK" sz="1000" dirty="0">
                <a:solidFill>
                  <a:srgbClr val="3F3018"/>
                </a:solidFill>
              </a:rPr>
              <a:t>kulturelle forskelle </a:t>
            </a:r>
            <a:r>
              <a:rPr lang="da-DK" sz="1000" dirty="0" smtClean="0">
                <a:solidFill>
                  <a:srgbClr val="3F3018"/>
                </a:solidFill>
              </a:rPr>
              <a:t>og </a:t>
            </a:r>
            <a:r>
              <a:rPr lang="da-DK" sz="1000" dirty="0">
                <a:solidFill>
                  <a:srgbClr val="3F3018"/>
                </a:solidFill>
              </a:rPr>
              <a:t>hvordan hospitalet kan imødegå disse. </a:t>
            </a:r>
            <a:r>
              <a:rPr lang="da-DK" sz="1000" dirty="0" smtClean="0">
                <a:solidFill>
                  <a:srgbClr val="3F3018"/>
                </a:solidFill>
              </a:rPr>
              <a:t>Anvender gerne sin erfaring </a:t>
            </a:r>
            <a:r>
              <a:rPr lang="da-DK" sz="1000" dirty="0">
                <a:solidFill>
                  <a:srgbClr val="3F3018"/>
                </a:solidFill>
              </a:rPr>
              <a:t>fra dette arbejde ind i Brugerrådet.</a:t>
            </a:r>
          </a:p>
          <a:p>
            <a:pPr lvl="0">
              <a:buClr>
                <a:srgbClr val="84715E"/>
              </a:buClr>
            </a:pPr>
            <a:r>
              <a:rPr lang="da-DK" sz="1000" dirty="0">
                <a:solidFill>
                  <a:srgbClr val="3F3018"/>
                </a:solidFill>
              </a:rPr>
              <a:t>Bjarne M. Vestbjerg: erfaring med de svære hospitalsbesøg fra flere </a:t>
            </a:r>
            <a:r>
              <a:rPr lang="da-DK" sz="1000" dirty="0" smtClean="0">
                <a:solidFill>
                  <a:srgbClr val="3F3018"/>
                </a:solidFill>
              </a:rPr>
              <a:t>hospitaler i landet, </a:t>
            </a:r>
            <a:r>
              <a:rPr lang="da-DK" sz="1000" dirty="0">
                <a:solidFill>
                  <a:srgbClr val="3F3018"/>
                </a:solidFill>
              </a:rPr>
              <a:t>som jeg bruger i brugerrådsarbejdet.</a:t>
            </a:r>
          </a:p>
          <a:p>
            <a:pPr lvl="0">
              <a:buClr>
                <a:srgbClr val="84715E"/>
              </a:buClr>
            </a:pPr>
            <a:r>
              <a:rPr lang="da-DK" sz="1000" dirty="0">
                <a:solidFill>
                  <a:srgbClr val="3F3018"/>
                </a:solidFill>
              </a:rPr>
              <a:t>Svend B. Neess: bruger min erfaring som både patient og pårørende i arbejdet. </a:t>
            </a:r>
            <a:r>
              <a:rPr lang="da-DK" sz="1000" dirty="0" smtClean="0">
                <a:solidFill>
                  <a:srgbClr val="3F3018"/>
                </a:solidFill>
              </a:rPr>
              <a:t>Udtræder </a:t>
            </a:r>
            <a:r>
              <a:rPr lang="da-DK" sz="1000" dirty="0">
                <a:solidFill>
                  <a:srgbClr val="3F3018"/>
                </a:solidFill>
              </a:rPr>
              <a:t>af </a:t>
            </a:r>
            <a:r>
              <a:rPr lang="da-DK" sz="1000" dirty="0" smtClean="0">
                <a:solidFill>
                  <a:srgbClr val="3F3018"/>
                </a:solidFill>
              </a:rPr>
              <a:t>Brugerrådet efter dette møde. </a:t>
            </a:r>
            <a:endParaRPr lang="da-DK" sz="1000" dirty="0">
              <a:solidFill>
                <a:srgbClr val="3F3018"/>
              </a:solidFill>
            </a:endParaRPr>
          </a:p>
          <a:p>
            <a:pPr lvl="0">
              <a:buClr>
                <a:srgbClr val="84715E"/>
              </a:buClr>
            </a:pPr>
            <a:r>
              <a:rPr lang="da-DK" sz="1000" dirty="0">
                <a:solidFill>
                  <a:srgbClr val="3F3018"/>
                </a:solidFill>
              </a:rPr>
              <a:t>Birgit Hagen: </a:t>
            </a:r>
            <a:r>
              <a:rPr lang="da-DK" sz="1000" dirty="0" smtClean="0">
                <a:solidFill>
                  <a:srgbClr val="3F3018"/>
                </a:solidFill>
              </a:rPr>
              <a:t>tidligere </a:t>
            </a:r>
            <a:r>
              <a:rPr lang="da-DK" sz="1000" dirty="0">
                <a:solidFill>
                  <a:srgbClr val="3F3018"/>
                </a:solidFill>
              </a:rPr>
              <a:t>medlem af regionens </a:t>
            </a:r>
            <a:r>
              <a:rPr lang="da-DK" sz="1000" dirty="0" smtClean="0">
                <a:solidFill>
                  <a:srgbClr val="3F3018"/>
                </a:solidFill>
              </a:rPr>
              <a:t>brugerråd og har samarbejdet med VIBIS og </a:t>
            </a:r>
            <a:r>
              <a:rPr lang="da-DK" sz="1000" dirty="0" err="1" smtClean="0">
                <a:solidFill>
                  <a:srgbClr val="3F3018"/>
                </a:solidFill>
              </a:rPr>
              <a:t>Defactum</a:t>
            </a:r>
            <a:r>
              <a:rPr lang="da-DK" sz="1000" dirty="0">
                <a:solidFill>
                  <a:srgbClr val="3F3018"/>
                </a:solidFill>
              </a:rPr>
              <a:t>. </a:t>
            </a:r>
            <a:r>
              <a:rPr lang="da-DK" sz="1000" dirty="0" smtClean="0">
                <a:solidFill>
                  <a:srgbClr val="3F3018"/>
                </a:solidFill>
              </a:rPr>
              <a:t>Personlige </a:t>
            </a:r>
            <a:r>
              <a:rPr lang="da-DK" sz="1000" dirty="0">
                <a:solidFill>
                  <a:srgbClr val="3F3018"/>
                </a:solidFill>
              </a:rPr>
              <a:t>erfaringer med </a:t>
            </a:r>
            <a:r>
              <a:rPr lang="da-DK" sz="1000" dirty="0" smtClean="0">
                <a:solidFill>
                  <a:srgbClr val="3F3018"/>
                </a:solidFill>
              </a:rPr>
              <a:t>sundhedsvæsnet. Brugerrådets </a:t>
            </a:r>
            <a:r>
              <a:rPr lang="da-DK" sz="1000" dirty="0">
                <a:solidFill>
                  <a:srgbClr val="3F3018"/>
                </a:solidFill>
              </a:rPr>
              <a:t>arbejde er </a:t>
            </a:r>
            <a:r>
              <a:rPr lang="da-DK" sz="1000" dirty="0" smtClean="0">
                <a:solidFill>
                  <a:srgbClr val="3F3018"/>
                </a:solidFill>
              </a:rPr>
              <a:t>vigtigt, det samme er samarbejdet med </a:t>
            </a:r>
            <a:r>
              <a:rPr lang="da-DK" sz="1000" dirty="0">
                <a:solidFill>
                  <a:srgbClr val="3F3018"/>
                </a:solidFill>
              </a:rPr>
              <a:t>kommunerne.</a:t>
            </a:r>
          </a:p>
          <a:p>
            <a:pPr lvl="0">
              <a:buClr>
                <a:srgbClr val="84715E"/>
              </a:buClr>
            </a:pPr>
            <a:r>
              <a:rPr lang="da-DK" sz="1000" dirty="0">
                <a:solidFill>
                  <a:srgbClr val="3F3018"/>
                </a:solidFill>
              </a:rPr>
              <a:t>Allan Bergholt medformand i Brugerrådet. </a:t>
            </a:r>
            <a:r>
              <a:rPr lang="da-DK" sz="1000" dirty="0" smtClean="0">
                <a:solidFill>
                  <a:srgbClr val="3F3018"/>
                </a:solidFill>
              </a:rPr>
              <a:t>Tidligere </a:t>
            </a:r>
            <a:r>
              <a:rPr lang="da-DK" sz="1000" dirty="0">
                <a:solidFill>
                  <a:srgbClr val="3F3018"/>
                </a:solidFill>
              </a:rPr>
              <a:t>kredsformand i </a:t>
            </a:r>
            <a:r>
              <a:rPr lang="da-DK" sz="1000" dirty="0" err="1">
                <a:solidFill>
                  <a:srgbClr val="3F3018"/>
                </a:solidFill>
              </a:rPr>
              <a:t>parkinson</a:t>
            </a:r>
            <a:r>
              <a:rPr lang="da-DK" sz="1000" dirty="0">
                <a:solidFill>
                  <a:srgbClr val="3F3018"/>
                </a:solidFill>
              </a:rPr>
              <a:t> </a:t>
            </a:r>
            <a:r>
              <a:rPr lang="da-DK" sz="1000" dirty="0" smtClean="0">
                <a:solidFill>
                  <a:srgbClr val="3F3018"/>
                </a:solidFill>
              </a:rPr>
              <a:t>foreningen. Det </a:t>
            </a:r>
            <a:r>
              <a:rPr lang="da-DK" sz="1000" dirty="0">
                <a:solidFill>
                  <a:srgbClr val="3F3018"/>
                </a:solidFill>
              </a:rPr>
              <a:t>er </a:t>
            </a:r>
            <a:r>
              <a:rPr lang="da-DK" sz="1000" dirty="0" smtClean="0">
                <a:solidFill>
                  <a:srgbClr val="3F3018"/>
                </a:solidFill>
              </a:rPr>
              <a:t>afgørende, </a:t>
            </a:r>
            <a:r>
              <a:rPr lang="da-DK" sz="1000" dirty="0">
                <a:solidFill>
                  <a:srgbClr val="3F3018"/>
                </a:solidFill>
              </a:rPr>
              <a:t>at patienten bliver hørt. </a:t>
            </a:r>
          </a:p>
          <a:p>
            <a:pPr lvl="0">
              <a:buClr>
                <a:srgbClr val="84715E"/>
              </a:buClr>
            </a:pPr>
            <a:r>
              <a:rPr lang="da-DK" sz="1000" dirty="0">
                <a:solidFill>
                  <a:srgbClr val="3F3018"/>
                </a:solidFill>
              </a:rPr>
              <a:t>Leif </a:t>
            </a:r>
            <a:r>
              <a:rPr lang="da-DK" sz="1000" dirty="0" err="1">
                <a:solidFill>
                  <a:srgbClr val="3F3018"/>
                </a:solidFill>
              </a:rPr>
              <a:t>Gyrsting</a:t>
            </a:r>
            <a:r>
              <a:rPr lang="da-DK" sz="1000" dirty="0">
                <a:solidFill>
                  <a:srgbClr val="3F3018"/>
                </a:solidFill>
              </a:rPr>
              <a:t>: har bidraget med gode ideer til Gødstrup. Her erfaringer med pårørende der kommer i klemme i systemet. </a:t>
            </a:r>
            <a:r>
              <a:rPr lang="da-DK" sz="1000" dirty="0" smtClean="0">
                <a:solidFill>
                  <a:srgbClr val="3F3018"/>
                </a:solidFill>
              </a:rPr>
              <a:t>Har </a:t>
            </a:r>
            <a:r>
              <a:rPr lang="da-DK" sz="1000" dirty="0">
                <a:solidFill>
                  <a:srgbClr val="3F3018"/>
                </a:solidFill>
              </a:rPr>
              <a:t>også erfaringer som patient, som Leif bruger i Brugerrådets arbejde.</a:t>
            </a:r>
          </a:p>
          <a:p>
            <a:pPr lvl="0">
              <a:buClr>
                <a:srgbClr val="84715E"/>
              </a:buClr>
            </a:pPr>
            <a:r>
              <a:rPr lang="da-DK" sz="1000" dirty="0">
                <a:solidFill>
                  <a:srgbClr val="3F3018"/>
                </a:solidFill>
              </a:rPr>
              <a:t>Karina Kragelund: har aldrig været patient eller været på hospitalet ud over da hun fødte, men finder alligevel sundhedsvæsenet er utrolig spænende og vil derfor gerne bidrage til Brugerrådets arbejde</a:t>
            </a:r>
            <a:r>
              <a:rPr lang="da-DK" sz="1000" dirty="0" smtClean="0">
                <a:solidFill>
                  <a:srgbClr val="3F3018"/>
                </a:solidFill>
              </a:rPr>
              <a:t>.</a:t>
            </a:r>
          </a:p>
          <a:p>
            <a:pPr lvl="0">
              <a:buClr>
                <a:srgbClr val="84715E"/>
              </a:buClr>
            </a:pPr>
            <a:endParaRPr lang="da-DK" sz="1000" dirty="0">
              <a:solidFill>
                <a:srgbClr val="3F3018"/>
              </a:solidFill>
            </a:endParaRPr>
          </a:p>
          <a:p>
            <a:pPr marL="0" indent="0">
              <a:buNone/>
            </a:pPr>
            <a:r>
              <a:rPr lang="da-DK" sz="1000" b="1" dirty="0" smtClean="0">
                <a:ea typeface="Times New Roman" panose="02020603050405020304" pitchFamily="18" charset="0"/>
                <a:cs typeface="Verdana" panose="020B0604030504040204" pitchFamily="34" charset="0"/>
              </a:rPr>
              <a:t>Repræsentanter </a:t>
            </a:r>
            <a:r>
              <a:rPr lang="da-DK" sz="1000" b="1" dirty="0">
                <a:ea typeface="Times New Roman" panose="02020603050405020304" pitchFamily="18" charset="0"/>
                <a:cs typeface="Verdana" panose="020B0604030504040204" pitchFamily="34" charset="0"/>
              </a:rPr>
              <a:t>for ansatte i </a:t>
            </a:r>
            <a:r>
              <a:rPr lang="da-DK" sz="1000" b="1" dirty="0" smtClean="0">
                <a:ea typeface="Times New Roman" panose="02020603050405020304" pitchFamily="18" charset="0"/>
                <a:cs typeface="Verdana" panose="020B0604030504040204" pitchFamily="34" charset="0"/>
              </a:rPr>
              <a:t>Gødstrup</a:t>
            </a:r>
            <a:r>
              <a:rPr lang="da-DK" sz="1000" dirty="0" smtClean="0">
                <a:ea typeface="Times New Roman" panose="02020603050405020304" pitchFamily="18" charset="0"/>
                <a:cs typeface="Verdana" panose="020B0604030504040204" pitchFamily="34" charset="0"/>
              </a:rPr>
              <a:t>:</a:t>
            </a:r>
          </a:p>
          <a:p>
            <a:r>
              <a:rPr lang="da-DK" sz="1000" dirty="0" smtClean="0"/>
              <a:t>Susanne </a:t>
            </a:r>
            <a:r>
              <a:rPr lang="da-DK" sz="1000" dirty="0"/>
              <a:t>Gammelgård </a:t>
            </a:r>
            <a:r>
              <a:rPr lang="da-DK" sz="1000" dirty="0" smtClean="0"/>
              <a:t>Chefsygeplejerske </a:t>
            </a:r>
            <a:r>
              <a:rPr lang="da-DK" sz="1000" dirty="0"/>
              <a:t>Ortopædkirurgisk </a:t>
            </a:r>
            <a:r>
              <a:rPr lang="da-DK" sz="1000" dirty="0" smtClean="0"/>
              <a:t>afdeling Gødstrup: </a:t>
            </a:r>
            <a:r>
              <a:rPr lang="da-DK" sz="1000" dirty="0"/>
              <a:t>J</a:t>
            </a:r>
            <a:r>
              <a:rPr lang="da-DK" sz="1000" dirty="0" smtClean="0"/>
              <a:t>eg brænder for de gode dialogler ift. smarte løsninger og vil gerne inspireres af hvad fremtidens brugere ønsker.</a:t>
            </a:r>
          </a:p>
          <a:p>
            <a:pPr lvl="0">
              <a:buClr>
                <a:srgbClr val="84715E"/>
              </a:buClr>
            </a:pPr>
            <a:r>
              <a:rPr lang="da-DK" sz="1000" dirty="0">
                <a:solidFill>
                  <a:srgbClr val="3F3018"/>
                </a:solidFill>
              </a:rPr>
              <a:t>Dorte Balle Rubak Overlæge i Klinisk Social Medicin, hvor vi ser alle typer  patienter. Er optaget </a:t>
            </a:r>
            <a:r>
              <a:rPr lang="da-DK" sz="1000" dirty="0" smtClean="0">
                <a:solidFill>
                  <a:srgbClr val="3F3018"/>
                </a:solidFill>
              </a:rPr>
              <a:t>af, </a:t>
            </a:r>
            <a:r>
              <a:rPr lang="da-DK" sz="1000" dirty="0">
                <a:solidFill>
                  <a:srgbClr val="3F3018"/>
                </a:solidFill>
              </a:rPr>
              <a:t>at alle patienter ikke passer i den samme kasse, selvom de fejler det samme. Jeg lærer meget af brugerrådet, som jeg kan bruge i mit kliniske arbejde.</a:t>
            </a:r>
          </a:p>
          <a:p>
            <a:endParaRPr lang="da-DK" sz="1000" dirty="0" smtClean="0"/>
          </a:p>
          <a:p>
            <a:pPr marL="0" indent="0">
              <a:buNone/>
            </a:pPr>
            <a:r>
              <a:rPr lang="da-DK" sz="1000" b="1" dirty="0" smtClean="0"/>
              <a:t>Repræsentant </a:t>
            </a:r>
            <a:r>
              <a:rPr lang="da-DK" sz="1000" b="1" dirty="0"/>
              <a:t>for samarbejdspartnere i </a:t>
            </a:r>
            <a:r>
              <a:rPr lang="da-DK" sz="1000" b="1" dirty="0" err="1" smtClean="0"/>
              <a:t>Vestklyngen</a:t>
            </a:r>
            <a:r>
              <a:rPr lang="da-DK" sz="1000" dirty="0" smtClean="0"/>
              <a:t>:</a:t>
            </a:r>
          </a:p>
          <a:p>
            <a:r>
              <a:rPr lang="da-DK" sz="1000" dirty="0">
                <a:solidFill>
                  <a:srgbClr val="3F3018"/>
                </a:solidFill>
              </a:rPr>
              <a:t>Merete Pia </a:t>
            </a:r>
            <a:r>
              <a:rPr lang="da-DK" sz="1000" dirty="0" smtClean="0">
                <a:solidFill>
                  <a:srgbClr val="3F3018"/>
                </a:solidFill>
              </a:rPr>
              <a:t>Kristensen, </a:t>
            </a:r>
            <a:r>
              <a:rPr lang="da-DK" sz="1000" dirty="0" smtClean="0"/>
              <a:t>Ældrechef </a:t>
            </a:r>
            <a:r>
              <a:rPr lang="da-DK" sz="1000" dirty="0"/>
              <a:t>Lemvig </a:t>
            </a:r>
            <a:r>
              <a:rPr lang="da-DK" sz="1000" dirty="0" smtClean="0"/>
              <a:t>Kommune: rart at arbejde sammen med brugerrådet og de gode forløb. Optaget af det tværsektorielle samarbejde og det gode samarbejde for borgernes bedste. </a:t>
            </a:r>
          </a:p>
          <a:p>
            <a:pPr marL="0" indent="0">
              <a:buNone/>
            </a:pPr>
            <a:endParaRPr lang="da-DK" sz="1000" b="1" dirty="0" smtClean="0">
              <a:ea typeface="Times New Roman" panose="02020603050405020304" pitchFamily="18" charset="0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altLang="da-DK" smtClean="0"/>
              <a:t> Hospitalsenheden VEST      </a:t>
            </a:r>
            <a:fld id="{4FBCB004-2CA2-9540-B770-5D58AA4B10ED}" type="slidenum">
              <a:rPr lang="da-DK" altLang="da-DK" smtClean="0"/>
              <a:pPr/>
              <a:t>16</a:t>
            </a:fld>
            <a:r>
              <a:rPr lang="da-DK" altLang="da-DK" smtClean="0"/>
              <a:t>  ▪  www.vest.rm.dk</a:t>
            </a:r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056775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222837"/>
            <a:ext cx="7197725" cy="1454823"/>
          </a:xfrm>
        </p:spPr>
        <p:txBody>
          <a:bodyPr/>
          <a:lstStyle/>
          <a:p>
            <a:r>
              <a:rPr lang="da-DK" sz="2400" dirty="0"/>
              <a:t>Inddragelse </a:t>
            </a:r>
            <a:r>
              <a:rPr lang="da-DK" sz="2400" dirty="0" smtClean="0"/>
              <a:t>fra </a:t>
            </a:r>
            <a:r>
              <a:rPr lang="da-DK" sz="2400" dirty="0"/>
              <a:t>to perspektiver</a:t>
            </a:r>
            <a:br>
              <a:rPr lang="da-DK" sz="2400" dirty="0"/>
            </a:b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1800" dirty="0" smtClean="0"/>
              <a:t>Kl. 17.00 </a:t>
            </a:r>
            <a:r>
              <a:rPr lang="da-DK" sz="1800" dirty="0"/>
              <a:t>– 17.45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19138" y="1677660"/>
            <a:ext cx="7910032" cy="4491366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da-DK" sz="1600" b="1" dirty="0">
                <a:solidFill>
                  <a:srgbClr val="3F301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  <a:endParaRPr lang="da-DK" sz="1600" b="1" dirty="0" smtClean="0">
              <a:solidFill>
                <a:srgbClr val="3F3018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da-DK" sz="1600" b="1" dirty="0">
              <a:solidFill>
                <a:srgbClr val="3F3018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da-DK" sz="1600" b="1" dirty="0" smtClean="0">
              <a:solidFill>
                <a:srgbClr val="3F3018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da-DK" sz="1600" b="1" dirty="0">
              <a:solidFill>
                <a:srgbClr val="3F3018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da-DK" sz="1600" b="1" dirty="0" smtClean="0">
              <a:solidFill>
                <a:srgbClr val="3F3018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da-DK" sz="1600" b="1" dirty="0">
              <a:solidFill>
                <a:srgbClr val="3F3018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da-DK" sz="1600" b="1" dirty="0" smtClean="0">
              <a:solidFill>
                <a:srgbClr val="3F3018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da-DK" sz="1600" b="1" dirty="0">
              <a:solidFill>
                <a:srgbClr val="3F3018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da-DK" sz="16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a-DK" sz="1600" dirty="0" smtClean="0">
                <a:solidFill>
                  <a:srgbClr val="3F301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Udfordringer </a:t>
            </a:r>
            <a:r>
              <a:rPr lang="da-DK" sz="1600" dirty="0">
                <a:solidFill>
                  <a:srgbClr val="3F301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ved at </a:t>
            </a:r>
            <a:r>
              <a:rPr lang="da-DK" sz="1600" dirty="0" smtClean="0">
                <a:solidFill>
                  <a:srgbClr val="3F301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komme </a:t>
            </a:r>
            <a:r>
              <a:rPr lang="da-DK" sz="1600" dirty="0">
                <a:solidFill>
                  <a:srgbClr val="3F301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til </a:t>
            </a:r>
            <a:r>
              <a:rPr lang="da-DK" sz="1600" dirty="0" smtClean="0">
                <a:solidFill>
                  <a:srgbClr val="3F301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Danmark v. </a:t>
            </a:r>
            <a:r>
              <a:rPr lang="da-DK" sz="1600" dirty="0" err="1" smtClean="0">
                <a:solidFill>
                  <a:srgbClr val="3F301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Tiahes</a:t>
            </a:r>
            <a:endParaRPr lang="da-DK" sz="16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a-DK" sz="1600" dirty="0" smtClean="0">
                <a:solidFill>
                  <a:srgbClr val="3F301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Arbejdet </a:t>
            </a:r>
            <a:r>
              <a:rPr lang="da-DK" sz="1600" dirty="0">
                <a:solidFill>
                  <a:srgbClr val="3F301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med inddragelse af pårørende i </a:t>
            </a:r>
            <a:r>
              <a:rPr lang="da-DK" sz="1600" dirty="0" smtClean="0">
                <a:solidFill>
                  <a:srgbClr val="3F301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Lemvig Kommune v. Merete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da-DK" sz="1600" dirty="0">
              <a:solidFill>
                <a:srgbClr val="3F3018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endParaRPr lang="da-DK" sz="1600" dirty="0" smtClean="0">
              <a:solidFill>
                <a:srgbClr val="3F3018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endParaRPr lang="da-DK" sz="1600" dirty="0" smtClean="0">
              <a:solidFill>
                <a:srgbClr val="3F3018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da-DK" sz="16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84715E"/>
              </a:buClr>
              <a:buNone/>
            </a:pPr>
            <a:endParaRPr lang="da-DK" sz="1600" dirty="0" smtClean="0">
              <a:solidFill>
                <a:srgbClr val="3F3018"/>
              </a:solidFill>
            </a:endParaRPr>
          </a:p>
          <a:p>
            <a:pPr marL="0" lvl="0" indent="0">
              <a:buClr>
                <a:srgbClr val="84715E"/>
              </a:buClr>
              <a:buNone/>
            </a:pPr>
            <a:endParaRPr lang="da-DK" sz="1600" dirty="0">
              <a:solidFill>
                <a:srgbClr val="3F3018"/>
              </a:solidFill>
            </a:endParaRPr>
          </a:p>
          <a:p>
            <a:pPr marL="625475" lvl="1" indent="0">
              <a:buClr>
                <a:srgbClr val="84715E"/>
              </a:buClr>
              <a:buNone/>
            </a:pPr>
            <a:endParaRPr lang="da-DK" sz="1200" i="1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1">
              <a:buClr>
                <a:srgbClr val="84715E"/>
              </a:buClr>
              <a:buFont typeface="Wingdings" panose="05000000000000000000" pitchFamily="2" charset="2"/>
              <a:buChar char="Ø"/>
            </a:pPr>
            <a:endParaRPr lang="da-DK" sz="12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625475" lvl="1" indent="0">
              <a:buClr>
                <a:srgbClr val="84715E"/>
              </a:buClr>
              <a:buNone/>
            </a:pPr>
            <a:endParaRPr lang="da-DK" sz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altLang="da-DK" smtClean="0"/>
              <a:t> Hospitalsenheden VEST      </a:t>
            </a:r>
            <a:fld id="{4FBCB004-2CA2-9540-B770-5D58AA4B10ED}" type="slidenum">
              <a:rPr lang="da-DK" altLang="da-DK" smtClean="0"/>
              <a:pPr/>
              <a:t>17</a:t>
            </a:fld>
            <a:r>
              <a:rPr lang="da-DK" altLang="da-DK" smtClean="0"/>
              <a:t>  ▪  www.vest.rm.dk</a:t>
            </a:r>
            <a:endParaRPr lang="da-DK" altLang="da-DK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319" y="0"/>
            <a:ext cx="2436477" cy="317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5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i="1" dirty="0">
                <a:solidFill>
                  <a:srgbClr val="FF0000"/>
                </a:solidFill>
              </a:rPr>
              <a:t>Referat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 smtClean="0"/>
              <a:t>Tiahes</a:t>
            </a:r>
            <a:r>
              <a:rPr lang="da-DK" dirty="0" smtClean="0"/>
              <a:t> eftersender slide til referatet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altLang="da-DK" smtClean="0"/>
              <a:t> Hospitalsenheden VEST      </a:t>
            </a:r>
            <a:fld id="{4FBCB004-2CA2-9540-B770-5D58AA4B10ED}" type="slidenum">
              <a:rPr lang="da-DK" altLang="da-DK" smtClean="0"/>
              <a:pPr/>
              <a:t>18</a:t>
            </a:fld>
            <a:r>
              <a:rPr lang="da-DK" altLang="da-DK" smtClean="0"/>
              <a:t>  ▪  www.vest.rm.dk</a:t>
            </a:r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567489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B77C8B-6697-4514-9E85-6FF9A6DA60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Samarbejde med pårørende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9DE0AD4-EB1D-49C8-8648-230BEB1212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Lemvig kommune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3299"/>
            <a:ext cx="9160416" cy="621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45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668" y="1005615"/>
            <a:ext cx="5689239" cy="104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Pladsholder til sidefod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</a:defRPr>
            </a:lvl9pPr>
          </a:lstStyle>
          <a:p>
            <a:r>
              <a:rPr lang="da-DK" altLang="da-DK" sz="9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title"/>
          </p:nvPr>
        </p:nvSpPr>
        <p:spPr>
          <a:xfrm>
            <a:off x="648752" y="-183368"/>
            <a:ext cx="7197725" cy="679314"/>
          </a:xfrm>
        </p:spPr>
        <p:txBody>
          <a:bodyPr/>
          <a:lstStyle/>
          <a:p>
            <a:pPr algn="ctr" eaLnBrk="1" hangingPunct="1"/>
            <a:r>
              <a:rPr lang="da-DK" altLang="da-DK" dirty="0"/>
              <a:t>Program </a:t>
            </a:r>
          </a:p>
        </p:txBody>
      </p:sp>
      <p:sp>
        <p:nvSpPr>
          <p:cNvPr id="410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757237" y="2414465"/>
            <a:ext cx="7197725" cy="4010025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da-DK" dirty="0"/>
          </a:p>
          <a:p>
            <a:pPr marL="266700" indent="-266700" eaLnBrk="1" hangingPunct="1">
              <a:buFont typeface="Wingdings" pitchFamily="2" charset="2"/>
              <a:buNone/>
              <a:defRPr/>
            </a:pPr>
            <a:endParaRPr lang="da-DK" altLang="da-DK" dirty="0" smtClean="0"/>
          </a:p>
        </p:txBody>
      </p:sp>
      <p:sp>
        <p:nvSpPr>
          <p:cNvPr id="2" name="Tekstboks 1"/>
          <p:cNvSpPr txBox="1"/>
          <p:nvPr/>
        </p:nvSpPr>
        <p:spPr>
          <a:xfrm>
            <a:off x="254000" y="1479885"/>
            <a:ext cx="8626231" cy="550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endParaRPr lang="da-DK" sz="1000" dirty="0">
              <a:solidFill>
                <a:srgbClr val="3F3018"/>
              </a:solidFill>
              <a:latin typeface="Verdana"/>
              <a:ea typeface="Verdana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a-DK" sz="1100" b="1" dirty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Tema: I</a:t>
            </a:r>
            <a:r>
              <a:rPr lang="da-DK" sz="1100" b="1" dirty="0" smtClean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nddragelse</a:t>
            </a:r>
          </a:p>
          <a:p>
            <a:pPr>
              <a:spcAft>
                <a:spcPts val="0"/>
              </a:spcAft>
            </a:pPr>
            <a:endParaRPr lang="da-DK" sz="1000" dirty="0">
              <a:solidFill>
                <a:srgbClr val="3F3018"/>
              </a:solidFill>
              <a:latin typeface="Verdana"/>
              <a:ea typeface="Verdana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a-DK" sz="1000" b="1" dirty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16.30 – 16.35     </a:t>
            </a:r>
            <a:r>
              <a:rPr lang="da-DK" sz="1000" b="1" dirty="0" smtClean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	Velkomst v. Birgitte </a:t>
            </a:r>
            <a:endParaRPr lang="da-DK" sz="1000" b="1" dirty="0">
              <a:solidFill>
                <a:srgbClr val="3F3018"/>
              </a:solidFill>
              <a:latin typeface="Verdana"/>
              <a:ea typeface="Verdana"/>
              <a:cs typeface="Times New Roman"/>
            </a:endParaRPr>
          </a:p>
          <a:p>
            <a:pPr>
              <a:spcAft>
                <a:spcPts val="0"/>
              </a:spcAft>
            </a:pPr>
            <a:endParaRPr lang="da-DK" sz="1000" dirty="0">
              <a:solidFill>
                <a:srgbClr val="3F3018"/>
              </a:solidFill>
              <a:latin typeface="Verdana"/>
              <a:ea typeface="Verdana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1000" b="1" dirty="0" smtClean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16.35 – 17.00              	</a:t>
            </a:r>
            <a:r>
              <a:rPr lang="da-DK" sz="1000" b="1" dirty="0">
                <a:solidFill>
                  <a:srgbClr val="3F301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Velkomst til ny sygeplejefaglig direktør Rikke Degn</a:t>
            </a:r>
            <a:endParaRPr lang="da-DK" sz="10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00250" lvl="4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1000" dirty="0" smtClean="0">
                <a:solidFill>
                  <a:srgbClr val="3F301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Præsentation af Rikke </a:t>
            </a:r>
          </a:p>
          <a:p>
            <a:pPr marL="2000250" lvl="4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1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Kort præsentation af Brugerrådets historik v. </a:t>
            </a:r>
            <a:r>
              <a:rPr lang="da-DK" sz="10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Birgitte og Allan</a:t>
            </a:r>
            <a:endParaRPr lang="da-DK" sz="10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00250" lvl="4" indent="-171450">
              <a:buFont typeface="Arial" panose="020B0604020202020204" pitchFamily="34" charset="0"/>
              <a:buChar char="•"/>
            </a:pPr>
            <a:r>
              <a:rPr lang="da-DK" sz="1000" dirty="0">
                <a:solidFill>
                  <a:srgbClr val="3F301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Præsentationsrunde af Brugerrådets medlemmer og deres motivation for at sidde med i </a:t>
            </a:r>
            <a:r>
              <a:rPr lang="da-DK" sz="1000" dirty="0" smtClean="0">
                <a:solidFill>
                  <a:srgbClr val="3F301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rådet.</a:t>
            </a:r>
          </a:p>
          <a:p>
            <a:pPr lvl="4"/>
            <a:r>
              <a:rPr lang="da-DK" sz="1000" dirty="0" smtClean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	</a:t>
            </a:r>
          </a:p>
          <a:p>
            <a:pPr>
              <a:spcAft>
                <a:spcPts val="0"/>
              </a:spcAft>
            </a:pPr>
            <a:endParaRPr lang="da-DK" sz="1000" b="1" dirty="0">
              <a:solidFill>
                <a:srgbClr val="3F3018"/>
              </a:solidFill>
              <a:latin typeface="Verdana"/>
              <a:ea typeface="Verdana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1000" b="1" dirty="0" smtClean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17.00 </a:t>
            </a:r>
            <a:r>
              <a:rPr lang="da-DK" sz="1000" b="1" dirty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– </a:t>
            </a:r>
            <a:r>
              <a:rPr lang="da-DK" sz="1000" b="1" dirty="0" smtClean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17.45              	</a:t>
            </a:r>
            <a:r>
              <a:rPr lang="da-DK" sz="1000" b="1" dirty="0">
                <a:solidFill>
                  <a:srgbClr val="3F301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Inddragelse ud fra </a:t>
            </a:r>
            <a:r>
              <a:rPr lang="da-DK" sz="1000" b="1" dirty="0" smtClean="0">
                <a:solidFill>
                  <a:srgbClr val="3F301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to </a:t>
            </a:r>
            <a:r>
              <a:rPr lang="da-DK" sz="1000" b="1" dirty="0">
                <a:solidFill>
                  <a:srgbClr val="3F301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perspektiver</a:t>
            </a:r>
            <a:r>
              <a:rPr lang="da-DK" sz="1000" b="1" dirty="0" smtClean="0">
                <a:solidFill>
                  <a:srgbClr val="3F301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</a:t>
            </a:r>
            <a:endParaRPr lang="da-DK" sz="10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00250" lvl="4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1000" dirty="0" smtClean="0">
                <a:solidFill>
                  <a:srgbClr val="3F301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Udfordringer </a:t>
            </a:r>
            <a:r>
              <a:rPr lang="da-DK" sz="1000" dirty="0">
                <a:solidFill>
                  <a:srgbClr val="3F301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ved at </a:t>
            </a:r>
            <a:r>
              <a:rPr lang="da-DK" sz="1000" dirty="0" smtClean="0">
                <a:solidFill>
                  <a:srgbClr val="3F301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komme </a:t>
            </a:r>
            <a:r>
              <a:rPr lang="da-DK" sz="1000" dirty="0">
                <a:solidFill>
                  <a:srgbClr val="3F301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til Danmark med perspektiv ift. inddragelse </a:t>
            </a:r>
            <a:r>
              <a:rPr lang="da-DK" sz="1000" dirty="0" smtClean="0">
                <a:solidFill>
                  <a:srgbClr val="3F301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v. </a:t>
            </a:r>
            <a:r>
              <a:rPr lang="da-DK" sz="1000" dirty="0" err="1" smtClean="0">
                <a:solidFill>
                  <a:srgbClr val="3F301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Tiahes</a:t>
            </a:r>
            <a:r>
              <a:rPr lang="da-DK" sz="1000" dirty="0" smtClean="0">
                <a:solidFill>
                  <a:srgbClr val="3F301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</a:t>
            </a:r>
            <a:endParaRPr lang="da-DK" sz="10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00250" lvl="4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1000" dirty="0" smtClean="0">
                <a:solidFill>
                  <a:srgbClr val="3F301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Arbejdet </a:t>
            </a:r>
            <a:r>
              <a:rPr lang="da-DK" sz="1000" dirty="0">
                <a:solidFill>
                  <a:srgbClr val="3F301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med inddragelse af pårørende i Lemvig </a:t>
            </a:r>
            <a:r>
              <a:rPr lang="da-DK" sz="1000" dirty="0" smtClean="0">
                <a:solidFill>
                  <a:srgbClr val="3F301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Kommune v</a:t>
            </a:r>
            <a:r>
              <a:rPr lang="da-DK" sz="1000" dirty="0">
                <a:solidFill>
                  <a:srgbClr val="3F301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da-DK" sz="1000" dirty="0" smtClean="0">
                <a:solidFill>
                  <a:srgbClr val="3F301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Merete </a:t>
            </a:r>
            <a:endParaRPr lang="da-DK" sz="10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da-DK" sz="10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a-DK" sz="1000" b="1" dirty="0" smtClean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	</a:t>
            </a:r>
            <a:endParaRPr lang="da-DK" sz="1000" dirty="0">
              <a:solidFill>
                <a:srgbClr val="3F3018"/>
              </a:solidFill>
              <a:latin typeface="Verdana"/>
              <a:ea typeface="Verdana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a-DK" sz="1000" b="1" dirty="0" smtClean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17.45 </a:t>
            </a:r>
            <a:r>
              <a:rPr lang="da-DK" sz="1000" b="1" dirty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– </a:t>
            </a:r>
            <a:r>
              <a:rPr lang="da-DK" sz="1000" b="1" dirty="0" smtClean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18.15                	Spisepause</a:t>
            </a:r>
          </a:p>
          <a:p>
            <a:pPr>
              <a:spcAft>
                <a:spcPts val="0"/>
              </a:spcAft>
            </a:pPr>
            <a:endParaRPr lang="da-DK" sz="1000" b="1" dirty="0">
              <a:solidFill>
                <a:srgbClr val="3F3018"/>
              </a:solidFill>
              <a:latin typeface="Verdana"/>
              <a:ea typeface="Verdana"/>
              <a:cs typeface="Times New Roman"/>
            </a:endParaRPr>
          </a:p>
          <a:p>
            <a:pPr>
              <a:spcAft>
                <a:spcPts val="0"/>
              </a:spcAft>
            </a:pPr>
            <a:endParaRPr lang="da-DK" sz="1000" dirty="0">
              <a:solidFill>
                <a:srgbClr val="3F3018"/>
              </a:solidFill>
              <a:latin typeface="Verdana"/>
              <a:ea typeface="Verdana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1000" b="1" dirty="0" smtClean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18.15 </a:t>
            </a:r>
            <a:r>
              <a:rPr lang="da-DK" sz="1000" b="1" dirty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– </a:t>
            </a:r>
            <a:r>
              <a:rPr lang="da-DK" sz="1000" b="1" dirty="0" smtClean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18.40                 	</a:t>
            </a:r>
            <a:r>
              <a:rPr lang="da-DK" sz="1000" b="1" dirty="0" smtClean="0">
                <a:solidFill>
                  <a:srgbClr val="3F301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Orientering, hvad der rører </a:t>
            </a:r>
            <a:r>
              <a:rPr lang="da-DK" sz="1000" b="1" dirty="0">
                <a:solidFill>
                  <a:srgbClr val="3F301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sig i Gødstrup </a:t>
            </a:r>
            <a:r>
              <a:rPr lang="da-DK" sz="1000" b="1" dirty="0" smtClean="0">
                <a:solidFill>
                  <a:srgbClr val="3F301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</a:t>
            </a:r>
            <a:r>
              <a:rPr lang="da-DK" sz="1000" b="1" dirty="0">
                <a:solidFill>
                  <a:srgbClr val="3F301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da-DK" sz="1000" b="1" dirty="0" smtClean="0">
                <a:solidFill>
                  <a:srgbClr val="3F301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Birgitte </a:t>
            </a:r>
            <a:endParaRPr lang="da-DK" sz="10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4">
              <a:spcAft>
                <a:spcPts val="0"/>
              </a:spcAft>
            </a:pPr>
            <a:endParaRPr lang="da-DK" sz="1000" b="1" dirty="0" smtClean="0">
              <a:solidFill>
                <a:srgbClr val="3F3018"/>
              </a:solidFill>
              <a:latin typeface="Verdana"/>
              <a:ea typeface="Verdana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a-DK" sz="1000" b="1" dirty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	</a:t>
            </a:r>
            <a:r>
              <a:rPr lang="da-DK" sz="1000" b="1" dirty="0" smtClean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	</a:t>
            </a:r>
            <a:endParaRPr lang="da-DK" sz="1000" dirty="0">
              <a:solidFill>
                <a:srgbClr val="3F3018"/>
              </a:solidFill>
              <a:latin typeface="Verdana"/>
              <a:ea typeface="Verdana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a-DK" sz="1000" b="1" dirty="0" smtClean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18.40 </a:t>
            </a:r>
            <a:r>
              <a:rPr lang="da-DK" sz="1000" b="1" dirty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– 19.00               </a:t>
            </a:r>
            <a:r>
              <a:rPr lang="da-DK" sz="1000" b="1" dirty="0" smtClean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	Eventuelt</a:t>
            </a:r>
            <a:endParaRPr lang="da-DK" sz="1000" b="1" dirty="0">
              <a:solidFill>
                <a:srgbClr val="3F3018"/>
              </a:solidFill>
              <a:latin typeface="Verdana"/>
              <a:ea typeface="Verdana"/>
              <a:cs typeface="Times New Roman"/>
            </a:endParaRPr>
          </a:p>
          <a:p>
            <a:pPr lvl="3">
              <a:spcAft>
                <a:spcPts val="0"/>
              </a:spcAft>
            </a:pPr>
            <a:r>
              <a:rPr lang="da-DK" sz="1000" dirty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      </a:t>
            </a:r>
            <a:r>
              <a:rPr lang="da-DK" sz="1000" dirty="0" smtClean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	Herunder </a:t>
            </a:r>
            <a:r>
              <a:rPr lang="da-DK" sz="1000" dirty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emner til kommende </a:t>
            </a:r>
            <a:r>
              <a:rPr lang="da-DK" sz="1000" dirty="0" smtClean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Brugerrådsmøder </a:t>
            </a:r>
          </a:p>
          <a:p>
            <a:pPr lvl="4">
              <a:spcAft>
                <a:spcPts val="0"/>
              </a:spcAft>
            </a:pPr>
            <a:r>
              <a:rPr lang="da-DK" sz="1000" dirty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O</a:t>
            </a:r>
            <a:r>
              <a:rPr lang="da-DK" sz="1000" dirty="0" smtClean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psamling </a:t>
            </a:r>
            <a:r>
              <a:rPr lang="da-DK" sz="1000" dirty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fra </a:t>
            </a:r>
            <a:r>
              <a:rPr lang="da-DK" sz="1000" dirty="0" smtClean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formødet</a:t>
            </a:r>
          </a:p>
          <a:p>
            <a:pPr lvl="4">
              <a:spcAft>
                <a:spcPts val="0"/>
              </a:spcAft>
            </a:pPr>
            <a:r>
              <a:rPr lang="da-DK" sz="1000" dirty="0" smtClean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Antal Brugerrådsmøder i 2023</a:t>
            </a:r>
          </a:p>
          <a:p>
            <a:pPr lvl="3">
              <a:spcAft>
                <a:spcPts val="0"/>
              </a:spcAft>
            </a:pPr>
            <a:endParaRPr lang="da-DK" sz="1000" dirty="0">
              <a:solidFill>
                <a:srgbClr val="3F3018"/>
              </a:solidFill>
              <a:latin typeface="Verdana"/>
              <a:ea typeface="Verdana"/>
              <a:cs typeface="Times New Roman"/>
            </a:endParaRPr>
          </a:p>
          <a:p>
            <a:pPr>
              <a:spcAft>
                <a:spcPts val="0"/>
              </a:spcAft>
            </a:pPr>
            <a:endParaRPr lang="da-DK" sz="1100" dirty="0"/>
          </a:p>
          <a:p>
            <a:pPr lvl="0">
              <a:spcAft>
                <a:spcPts val="0"/>
              </a:spcAft>
            </a:pPr>
            <a:endParaRPr lang="da-DK" sz="1400" dirty="0">
              <a:solidFill>
                <a:srgbClr val="3F3018"/>
              </a:solidFill>
              <a:latin typeface="Verdana"/>
              <a:ea typeface="Verdana"/>
              <a:cs typeface="Times New Roman"/>
            </a:endParaRPr>
          </a:p>
          <a:p>
            <a:pPr lvl="0">
              <a:spcAft>
                <a:spcPts val="0"/>
              </a:spcAft>
            </a:pPr>
            <a:r>
              <a:rPr lang="da-DK" sz="1000" b="1" i="1" dirty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Afbud</a:t>
            </a:r>
            <a:r>
              <a:rPr lang="da-DK" sz="1000" i="1" dirty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: </a:t>
            </a:r>
            <a:r>
              <a:rPr lang="da-DK" sz="1000" i="1" dirty="0" smtClean="0">
                <a:solidFill>
                  <a:srgbClr val="3F3018"/>
                </a:solidFill>
                <a:latin typeface="Verdana"/>
                <a:ea typeface="Verdana"/>
                <a:cs typeface="Times New Roman"/>
              </a:rPr>
              <a:t>Birthe, Anne-Grethe, Bente, Lone, </a:t>
            </a:r>
            <a:endParaRPr lang="da-DK" sz="1000" i="1" dirty="0">
              <a:solidFill>
                <a:srgbClr val="3F3018"/>
              </a:solidFill>
              <a:latin typeface="Verdana"/>
              <a:ea typeface="Verdana"/>
              <a:cs typeface="Times New Roman"/>
            </a:endParaRPr>
          </a:p>
          <a:p>
            <a:pPr lvl="0">
              <a:spcAft>
                <a:spcPts val="0"/>
              </a:spcAft>
            </a:pPr>
            <a:endParaRPr lang="da-DK" sz="1400" dirty="0">
              <a:solidFill>
                <a:srgbClr val="3F3018"/>
              </a:solidFill>
              <a:latin typeface="Verdana"/>
              <a:ea typeface="Verdana"/>
              <a:cs typeface="Times New Roman"/>
            </a:endParaRPr>
          </a:p>
          <a:p>
            <a:pPr marL="457200">
              <a:spcAft>
                <a:spcPts val="0"/>
              </a:spcAft>
            </a:pPr>
            <a:r>
              <a:rPr lang="da-DK" sz="1600" dirty="0">
                <a:latin typeface="Verdana"/>
                <a:ea typeface="Verdana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4933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38FC2DD-6224-4909-98E8-C305A4B18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7" y="1287732"/>
            <a:ext cx="7197725" cy="4010025"/>
          </a:xfrm>
        </p:spPr>
        <p:txBody>
          <a:bodyPr/>
          <a:lstStyle/>
          <a:p>
            <a:r>
              <a:rPr lang="da-DK" sz="1500" dirty="0">
                <a:latin typeface="MyriadPro-Regular"/>
                <a:ea typeface="Calibri" panose="020F0502020204030204" pitchFamily="34" charset="0"/>
                <a:cs typeface="Times New Roman" panose="02020603050405020304" pitchFamily="18" charset="0"/>
              </a:rPr>
              <a:t>Vores ambition er at skabe et godt samarbejde med borgerne og deres pårørende, hvor det fælles mål er, at vi løbende kan tilpasse støtten til borgerens aktuelle forudsætninger og behov.</a:t>
            </a:r>
          </a:p>
          <a:p>
            <a:pPr lvl="1"/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964" y="5733870"/>
            <a:ext cx="25146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5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53B2D3-17CC-41BA-94BD-CD9B0CE5C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Tilbud til pårørende </a:t>
            </a:r>
            <a:r>
              <a:rPr lang="da-DK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 om social service § 84.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99AD20B-1A78-4BF2-97BB-85214BF46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a-DK" sz="2100" dirty="0">
                <a:latin typeface="MyriadPro-Regular"/>
              </a:rPr>
              <a:t>Aflastning i hjemmet</a:t>
            </a:r>
          </a:p>
          <a:p>
            <a:pPr lvl="1"/>
            <a:endParaRPr lang="da-DK" sz="2100" dirty="0">
              <a:latin typeface="MyriadPro-Regular"/>
            </a:endParaRPr>
          </a:p>
          <a:p>
            <a:pPr lvl="1"/>
            <a:r>
              <a:rPr lang="da-DK" sz="2100" dirty="0">
                <a:latin typeface="MyriadPro-Regular"/>
              </a:rPr>
              <a:t>Aflastning på et midlertidigt ophold</a:t>
            </a:r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006" y="5656917"/>
            <a:ext cx="2511770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66FAEA-2B20-472C-82CE-1A9E4732A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750"/>
              </a:spcAft>
            </a:pPr>
            <a:r>
              <a:rPr lang="da-DK" sz="3300" dirty="0">
                <a:solidFill>
                  <a:srgbClr val="000000"/>
                </a:solidFill>
                <a:latin typeface="MyriadPro-Regular"/>
                <a:ea typeface="Arial" panose="020B0604020202020204" pitchFamily="34" charset="0"/>
                <a:cs typeface="MyriadPro-Regular"/>
              </a:rPr>
              <a:t>Der er nationalt defineret syv fokusområder for en værdig ældrepleje</a:t>
            </a:r>
            <a:endParaRPr lang="da-DK" sz="3300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C8A391A-EC8F-4E43-A4F9-BAEC97EA6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75" indent="-257175">
              <a:buFont typeface="Symbol" panose="05050102010706020507" pitchFamily="18" charset="2"/>
              <a:buChar char=""/>
            </a:pPr>
            <a:r>
              <a:rPr lang="da-DK" sz="1500" dirty="0">
                <a:solidFill>
                  <a:srgbClr val="000000"/>
                </a:solidFill>
                <a:latin typeface="MyriadPro-Regular"/>
                <a:ea typeface="Arial" panose="020B0604020202020204" pitchFamily="34" charset="0"/>
                <a:cs typeface="MyriadPro-Regular"/>
              </a:rPr>
              <a:t>Livskvalitet,</a:t>
            </a:r>
            <a:endParaRPr lang="da-DK" sz="1500" dirty="0"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lang="da-DK" sz="1500" dirty="0">
                <a:solidFill>
                  <a:srgbClr val="000000"/>
                </a:solidFill>
                <a:latin typeface="MyriadPro-Regular"/>
                <a:ea typeface="Arial" panose="020B0604020202020204" pitchFamily="34" charset="0"/>
                <a:cs typeface="MyriadPro-Regular"/>
              </a:rPr>
              <a:t>Selvbestemmelse, </a:t>
            </a:r>
            <a:endParaRPr lang="da-DK" sz="1500" dirty="0"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lang="da-DK" sz="1500" dirty="0">
                <a:solidFill>
                  <a:srgbClr val="000000"/>
                </a:solidFill>
                <a:latin typeface="MyriadPro-Regular"/>
                <a:ea typeface="Arial" panose="020B0604020202020204" pitchFamily="34" charset="0"/>
                <a:cs typeface="MyriadPro-Regular"/>
              </a:rPr>
              <a:t>Kvalitet, tværfaglighed, og sammenhæng i plejen,</a:t>
            </a:r>
            <a:endParaRPr lang="da-DK" sz="1500" dirty="0"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lang="da-DK" sz="1500" dirty="0">
                <a:solidFill>
                  <a:srgbClr val="000000"/>
                </a:solidFill>
                <a:latin typeface="MyriadPro-Regular"/>
                <a:ea typeface="Arial" panose="020B0604020202020204" pitchFamily="34" charset="0"/>
                <a:cs typeface="MyriadPro-Regular"/>
              </a:rPr>
              <a:t>Mad og ernæring, </a:t>
            </a:r>
            <a:endParaRPr lang="da-DK" sz="1500" dirty="0"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lang="da-DK" sz="1500" dirty="0">
                <a:solidFill>
                  <a:srgbClr val="000000"/>
                </a:solidFill>
                <a:latin typeface="MyriadPro-Regular"/>
                <a:ea typeface="Arial" panose="020B0604020202020204" pitchFamily="34" charset="0"/>
                <a:cs typeface="MyriadPro-Regular"/>
              </a:rPr>
              <a:t>En værdig død,</a:t>
            </a:r>
            <a:endParaRPr lang="da-DK" sz="1500" dirty="0"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lang="da-DK" sz="1500" b="1" dirty="0">
                <a:solidFill>
                  <a:srgbClr val="000000"/>
                </a:solidFill>
                <a:latin typeface="MyriadPro-Regular"/>
                <a:ea typeface="Arial" panose="020B0604020202020204" pitchFamily="34" charset="0"/>
                <a:cs typeface="MyriadPro-Regular"/>
              </a:rPr>
              <a:t>Pårørende,</a:t>
            </a:r>
            <a:endParaRPr lang="da-DK" sz="1500" b="1" dirty="0"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257175" indent="-257175"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da-DK" sz="1500" dirty="0">
                <a:solidFill>
                  <a:srgbClr val="000000"/>
                </a:solidFill>
                <a:latin typeface="MyriadPro-Regular"/>
                <a:ea typeface="Arial" panose="020B0604020202020204" pitchFamily="34" charset="0"/>
                <a:cs typeface="MyriadPro-Regular"/>
              </a:rPr>
              <a:t>Bekæmpelse af ensomhed.</a:t>
            </a:r>
            <a:endParaRPr lang="da-DK" sz="1500" dirty="0">
              <a:latin typeface="Calibri" panose="020F0502020204030204" pitchFamily="34" charset="0"/>
              <a:ea typeface="Arial" panose="020B0604020202020204" pitchFamily="34" charset="0"/>
            </a:endParaRPr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259" y="5714067"/>
            <a:ext cx="2511770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9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1C5BFE-825A-4A21-963C-D358C9350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Strategi og indsats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2BB31EB-618F-4693-BD1A-74E246A1A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750"/>
              </a:spcAft>
            </a:pPr>
            <a:r>
              <a:rPr lang="da-DK" sz="1500" dirty="0">
                <a:latin typeface="MyriadPro-Semibold"/>
                <a:ea typeface="Arial" panose="020B0604020202020204" pitchFamily="34" charset="0"/>
                <a:cs typeface="MyriadPro-Semibold"/>
              </a:rPr>
              <a:t>Invitere pårørende til at tage en aktiv del i hverdagen for deres pårørende på plejehjem</a:t>
            </a:r>
          </a:p>
          <a:p>
            <a:pPr lvl="1">
              <a:spcAft>
                <a:spcPts val="750"/>
              </a:spcAft>
            </a:pPr>
            <a:r>
              <a:rPr lang="da-DK" sz="1050" dirty="0">
                <a:latin typeface="MyriadPro-Semibold"/>
                <a:ea typeface="Arial" panose="020B0604020202020204" pitchFamily="34" charset="0"/>
              </a:rPr>
              <a:t>Indflyttersamtale i plejebolig</a:t>
            </a:r>
          </a:p>
          <a:p>
            <a:pPr lvl="1">
              <a:spcAft>
                <a:spcPts val="750"/>
              </a:spcAft>
            </a:pPr>
            <a:r>
              <a:rPr lang="da-DK" sz="1050" dirty="0">
                <a:latin typeface="MyriadPro-Semibold"/>
                <a:ea typeface="Arial" panose="020B0604020202020204" pitchFamily="34" charset="0"/>
              </a:rPr>
              <a:t>Pårørendegrupper for pårørende til borger med en demenssygdom</a:t>
            </a:r>
          </a:p>
          <a:p>
            <a:pPr>
              <a:spcAft>
                <a:spcPts val="750"/>
              </a:spcAft>
            </a:pPr>
            <a:endParaRPr lang="da-DK" sz="1350" dirty="0">
              <a:latin typeface="MyriadPro-Semibold"/>
              <a:ea typeface="Arial" panose="020B0604020202020204" pitchFamily="34" charset="0"/>
            </a:endParaRPr>
          </a:p>
          <a:p>
            <a:pPr>
              <a:spcAft>
                <a:spcPts val="750"/>
              </a:spcAft>
            </a:pPr>
            <a:r>
              <a:rPr lang="da-DK" sz="1500" dirty="0">
                <a:latin typeface="MyriadPro-Semibold"/>
                <a:ea typeface="Arial" panose="020B0604020202020204" pitchFamily="34" charset="0"/>
                <a:cs typeface="MyriadPro-Semibold"/>
              </a:rPr>
              <a:t>Styrke rammer og vilkår for svært syge, døende og deres pårørende</a:t>
            </a:r>
          </a:p>
          <a:p>
            <a:pPr lvl="1">
              <a:spcAft>
                <a:spcPts val="750"/>
              </a:spcAft>
            </a:pPr>
            <a:r>
              <a:rPr lang="da-DK" sz="1050" dirty="0">
                <a:latin typeface="MyriadPro-Semibold"/>
                <a:ea typeface="Arial" panose="020B0604020202020204" pitchFamily="34" charset="0"/>
              </a:rPr>
              <a:t>Samtale med pårørende </a:t>
            </a:r>
          </a:p>
          <a:p>
            <a:pPr lvl="1">
              <a:spcAft>
                <a:spcPts val="750"/>
              </a:spcAft>
            </a:pPr>
            <a:r>
              <a:rPr lang="da-DK" sz="1050" dirty="0">
                <a:latin typeface="MyriadPro-Semibold"/>
                <a:ea typeface="Arial" panose="020B0604020202020204" pitchFamily="34" charset="0"/>
              </a:rPr>
              <a:t>Plejeorlov § 119</a:t>
            </a:r>
            <a:endParaRPr lang="da-DK" sz="1050" dirty="0"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>
              <a:spcAft>
                <a:spcPts val="750"/>
              </a:spcAft>
            </a:pPr>
            <a:endParaRPr lang="da-DK" sz="1350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356" y="5656917"/>
            <a:ext cx="2511770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1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A2E152-E5D7-4A3C-B4C8-5974B16A6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Pårørendes stemme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236" y="5579716"/>
            <a:ext cx="2511770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4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ladsholder til indhold 108">
            <a:extLst>
              <a:ext uri="{FF2B5EF4-FFF2-40B4-BE49-F238E27FC236}">
                <a16:creationId xmlns:a16="http://schemas.microsoft.com/office/drawing/2014/main" id="{D8069761-5DDA-4746-8CFE-4E5FA912EB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2168" y="1049997"/>
            <a:ext cx="7744558" cy="4430872"/>
          </a:xfrm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4357" y="5950651"/>
            <a:ext cx="2511770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3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9B9F2548-365E-49A4-B524-3C63F6ECAF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11289" y="930979"/>
            <a:ext cx="5719989" cy="4289992"/>
          </a:xfrm>
          <a:noFill/>
        </p:spPr>
      </p:pic>
    </p:spTree>
    <p:extLst>
      <p:ext uri="{BB962C8B-B14F-4D97-AF65-F5344CB8AC3E}">
        <p14:creationId xmlns:p14="http://schemas.microsoft.com/office/powerpoint/2010/main" val="216512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D7AFD41B-CFC5-4C35-99F4-AFB210147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4050" dirty="0"/>
              <a:t>Tak for ordet</a:t>
            </a:r>
          </a:p>
          <a:p>
            <a:pPr algn="ctr"/>
            <a:endParaRPr lang="da-DK" sz="4050" dirty="0"/>
          </a:p>
          <a:p>
            <a:pPr algn="ctr"/>
            <a:endParaRPr lang="da-DK" sz="4050" dirty="0"/>
          </a:p>
          <a:p>
            <a:pPr marL="0" indent="0" algn="ctr">
              <a:buNone/>
            </a:pPr>
            <a:r>
              <a:rPr lang="da-DK" sz="4050" dirty="0"/>
              <a:t>Spørgsmål</a:t>
            </a:r>
          </a:p>
        </p:txBody>
      </p:sp>
    </p:spTree>
    <p:extLst>
      <p:ext uri="{BB962C8B-B14F-4D97-AF65-F5344CB8AC3E}">
        <p14:creationId xmlns:p14="http://schemas.microsoft.com/office/powerpoint/2010/main" val="155878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b="0" dirty="0">
              <a:solidFill>
                <a:schemeClr val="tx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M</a:t>
            </a:r>
            <a:r>
              <a:rPr lang="da-DK" dirty="0" smtClean="0"/>
              <a:t>eretes slide er vedlagt som referat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Pårørendeinddragelse sker altid på baggrund af aftale med borger.</a:t>
            </a:r>
            <a:br>
              <a:rPr lang="da-DK" dirty="0" smtClean="0"/>
            </a:br>
            <a:r>
              <a:rPr lang="da-DK" dirty="0" smtClean="0"/>
              <a:t>Forsøger altid med individuelle og konkrete aftaler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altLang="da-DK" smtClean="0"/>
              <a:t> Hospitalsenheden VEST      </a:t>
            </a:r>
            <a:fld id="{4FBCB004-2CA2-9540-B770-5D58AA4B10ED}" type="slidenum">
              <a:rPr lang="da-DK" altLang="da-DK" smtClean="0"/>
              <a:pPr/>
              <a:t>28</a:t>
            </a:fld>
            <a:r>
              <a:rPr lang="da-DK" altLang="da-DK" smtClean="0"/>
              <a:t>  ▪  www.vest.rm.dk</a:t>
            </a:r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5499365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712178"/>
            <a:ext cx="8178677" cy="1027964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da-DK" sz="2400" dirty="0" smtClean="0">
                <a:ea typeface="Verdana"/>
                <a:cs typeface="Times New Roman"/>
              </a:rPr>
              <a:t/>
            </a:r>
            <a:br>
              <a:rPr lang="da-DK" sz="2400" dirty="0" smtClean="0">
                <a:ea typeface="Verdana"/>
                <a:cs typeface="Times New Roman"/>
              </a:rPr>
            </a:br>
            <a:r>
              <a:rPr lang="da-DK" sz="2400" dirty="0">
                <a:ea typeface="Verdana"/>
                <a:cs typeface="Times New Roman"/>
              </a:rPr>
              <a:t/>
            </a:r>
            <a:br>
              <a:rPr lang="da-DK" sz="2400" dirty="0">
                <a:ea typeface="Verdana"/>
                <a:cs typeface="Times New Roman"/>
              </a:rPr>
            </a:br>
            <a:r>
              <a:rPr lang="da-DK" sz="2400" dirty="0" smtClean="0">
                <a:ea typeface="Verdana"/>
                <a:cs typeface="Times New Roman"/>
              </a:rPr>
              <a:t>Spisepause</a:t>
            </a:r>
            <a:r>
              <a:rPr lang="da-DK" sz="2400" dirty="0">
                <a:ea typeface="Verdana"/>
                <a:cs typeface="Times New Roman"/>
              </a:rPr>
              <a:t>	</a:t>
            </a:r>
            <a:r>
              <a:rPr lang="da-DK" sz="2400" dirty="0" smtClean="0">
                <a:ea typeface="Verdana"/>
                <a:cs typeface="Times New Roman"/>
              </a:rPr>
              <a:t/>
            </a:r>
            <a:br>
              <a:rPr lang="da-DK" sz="2400" dirty="0" smtClean="0">
                <a:ea typeface="Verdana"/>
                <a:cs typeface="Times New Roman"/>
              </a:rPr>
            </a:br>
            <a:r>
              <a:rPr lang="da-DK" sz="2400" dirty="0" smtClean="0">
                <a:ea typeface="Verdana"/>
                <a:cs typeface="Times New Roman"/>
              </a:rPr>
              <a:t>          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1800" dirty="0" smtClean="0"/>
              <a:t>Kl. 17.45 – 18.15</a:t>
            </a:r>
            <a:endParaRPr lang="da-DK" sz="180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altLang="da-DK" dirty="0" smtClean="0"/>
              <a:t> </a:t>
            </a:r>
            <a:endParaRPr lang="da-DK" alt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590" y="2261401"/>
            <a:ext cx="3807069" cy="3280059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872" y="2942282"/>
            <a:ext cx="1700931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8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672575"/>
            <a:ext cx="7197725" cy="1450949"/>
          </a:xfrm>
        </p:spPr>
        <p:txBody>
          <a:bodyPr/>
          <a:lstStyle/>
          <a:p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>Velkomst v. Birgitte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sz="1800" dirty="0" smtClean="0"/>
              <a:t>Kl. 16.30 – 16.35</a:t>
            </a:r>
            <a:endParaRPr lang="da-DK" sz="1800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38" y="2540977"/>
            <a:ext cx="7466499" cy="3223221"/>
          </a:xfrm>
          <a:prstGeom prst="rect">
            <a:avLst/>
          </a:prstGeom>
        </p:spPr>
      </p:pic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19138" y="4324599"/>
            <a:ext cx="7197725" cy="19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2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44410"/>
            <a:ext cx="8229600" cy="874030"/>
          </a:xfrm>
        </p:spPr>
        <p:txBody>
          <a:bodyPr/>
          <a:lstStyle/>
          <a:p>
            <a:r>
              <a:rPr lang="da-DK" sz="2400" dirty="0" smtClean="0"/>
              <a:t>Orientering, hvad rører sig i Gødstrup </a:t>
            </a:r>
            <a:br>
              <a:rPr lang="da-DK" sz="2400" dirty="0" smtClean="0"/>
            </a:br>
            <a:r>
              <a:rPr lang="da-DK" sz="2400" dirty="0" smtClean="0"/>
              <a:t>v. Birgitte</a:t>
            </a:r>
            <a:endParaRPr lang="da-DK" sz="240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088213"/>
            <a:ext cx="4040188" cy="445864"/>
          </a:xfrm>
        </p:spPr>
        <p:txBody>
          <a:bodyPr/>
          <a:lstStyle/>
          <a:p>
            <a:r>
              <a:rPr lang="da-DK" sz="1800" dirty="0"/>
              <a:t>Kl. 18.15 – </a:t>
            </a:r>
            <a:r>
              <a:rPr lang="da-DK" sz="1800" dirty="0" smtClean="0"/>
              <a:t>18.45</a:t>
            </a:r>
            <a:endParaRPr lang="da-DK" sz="1800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84420" y="1730558"/>
            <a:ext cx="8181729" cy="4855911"/>
          </a:xfrm>
        </p:spPr>
        <p:txBody>
          <a:bodyPr/>
          <a:lstStyle/>
          <a:p>
            <a:pPr marL="0" indent="0">
              <a:buNone/>
            </a:pPr>
            <a:endParaRPr lang="da-DK" sz="1000" dirty="0" smtClean="0"/>
          </a:p>
          <a:p>
            <a:pPr marL="0" indent="0">
              <a:buNone/>
            </a:pPr>
            <a:endParaRPr lang="da-DK" sz="1000" dirty="0"/>
          </a:p>
          <a:p>
            <a:r>
              <a:rPr lang="da-DK" sz="1600" b="1" dirty="0"/>
              <a:t>Operation og </a:t>
            </a:r>
            <a:r>
              <a:rPr lang="da-DK" sz="1600" b="1" dirty="0" smtClean="0"/>
              <a:t>Intensiv:</a:t>
            </a:r>
            <a:r>
              <a:rPr lang="da-DK" sz="1600" dirty="0"/>
              <a:t> </a:t>
            </a:r>
            <a:r>
              <a:rPr lang="da-DK" sz="1600" dirty="0" smtClean="0"/>
              <a:t>Afdelingen har stadig ikke fuld effekt af trænings- </a:t>
            </a:r>
            <a:r>
              <a:rPr lang="da-DK" sz="1600" dirty="0"/>
              <a:t>og </a:t>
            </a:r>
            <a:r>
              <a:rPr lang="da-DK" sz="1600" dirty="0" smtClean="0"/>
              <a:t>rekrutterings indsatsen. Det betyder desværre, at der opereres </a:t>
            </a:r>
            <a:r>
              <a:rPr lang="da-DK" sz="1600" dirty="0"/>
              <a:t>færre </a:t>
            </a:r>
            <a:r>
              <a:rPr lang="da-DK" sz="1600" dirty="0" smtClean="0"/>
              <a:t>patienter </a:t>
            </a:r>
            <a:r>
              <a:rPr lang="da-DK" sz="1600" dirty="0"/>
              <a:t>i </a:t>
            </a:r>
            <a:r>
              <a:rPr lang="da-DK" sz="1600" dirty="0" smtClean="0"/>
              <a:t>resten af 2022</a:t>
            </a:r>
            <a:r>
              <a:rPr lang="da-DK" sz="1600" dirty="0"/>
              <a:t>, </a:t>
            </a:r>
            <a:r>
              <a:rPr lang="da-DK" sz="1600" dirty="0" smtClean="0"/>
              <a:t>end </a:t>
            </a:r>
            <a:r>
              <a:rPr lang="da-DK" sz="1600" dirty="0"/>
              <a:t>forventet. Kræftpatienter, livstruede, </a:t>
            </a:r>
            <a:r>
              <a:rPr lang="da-DK" sz="1600" dirty="0" smtClean="0"/>
              <a:t>andre </a:t>
            </a:r>
            <a:r>
              <a:rPr lang="da-DK" sz="1600" dirty="0"/>
              <a:t>akutte patienter </a:t>
            </a:r>
            <a:r>
              <a:rPr lang="da-DK" sz="1600" dirty="0" smtClean="0"/>
              <a:t>vil </a:t>
            </a:r>
            <a:r>
              <a:rPr lang="da-DK" sz="1600" dirty="0"/>
              <a:t>naturligvis blive opereret</a:t>
            </a:r>
            <a:r>
              <a:rPr lang="da-DK" sz="1600" dirty="0" smtClean="0"/>
              <a:t>.</a:t>
            </a:r>
          </a:p>
          <a:p>
            <a:endParaRPr lang="da-DK" sz="1600" dirty="0"/>
          </a:p>
          <a:p>
            <a:r>
              <a:rPr lang="da-DK" sz="1600" b="1" dirty="0"/>
              <a:t>Røntgen og </a:t>
            </a:r>
            <a:r>
              <a:rPr lang="da-DK" sz="1600" b="1" dirty="0" smtClean="0"/>
              <a:t>Skanning</a:t>
            </a:r>
            <a:r>
              <a:rPr lang="da-DK" sz="1600" dirty="0" smtClean="0"/>
              <a:t>: Afdelingen </a:t>
            </a:r>
            <a:r>
              <a:rPr lang="da-DK" sz="1600" dirty="0"/>
              <a:t>mangler forsat radiografer. Derfor er der indgået aftaler med privathospitaler om </a:t>
            </a:r>
            <a:r>
              <a:rPr lang="da-DK" sz="1600" dirty="0" smtClean="0"/>
              <a:t>hjælp året ud. </a:t>
            </a:r>
            <a:r>
              <a:rPr lang="da-DK" sz="1600" dirty="0"/>
              <a:t>Patienterne visiteres direkte på privathospital uden om Patientkontoret i </a:t>
            </a:r>
            <a:r>
              <a:rPr lang="da-DK" sz="1600" dirty="0" smtClean="0"/>
              <a:t>Region Midtjylland, </a:t>
            </a:r>
            <a:r>
              <a:rPr lang="da-DK" sz="1600" dirty="0"/>
              <a:t>hvilket nedbringer ventetiden for patienten. </a:t>
            </a:r>
            <a:endParaRPr lang="da-DK" sz="1600" dirty="0" smtClean="0"/>
          </a:p>
          <a:p>
            <a:endParaRPr lang="da-DK" sz="1600" dirty="0"/>
          </a:p>
          <a:p>
            <a:r>
              <a:rPr lang="da-DK" sz="1600" b="1" dirty="0"/>
              <a:t>Mobilt behandlingstilbud til kræftpatienter afprøves i </a:t>
            </a:r>
            <a:r>
              <a:rPr lang="da-DK" sz="1600" b="1" dirty="0" smtClean="0"/>
              <a:t>Gødstrup</a:t>
            </a:r>
            <a:r>
              <a:rPr lang="da-DK" sz="1600" dirty="0" smtClean="0"/>
              <a:t>: I uge 40 blev der </a:t>
            </a:r>
            <a:r>
              <a:rPr lang="da-DK" sz="1600" dirty="0"/>
              <a:t>placeret en trailer til mobil kræftbehandling ved </a:t>
            </a:r>
            <a:r>
              <a:rPr lang="da-DK" sz="1600" dirty="0" smtClean="0"/>
              <a:t>hospitalet for at afprøve et </a:t>
            </a:r>
            <a:r>
              <a:rPr lang="da-DK" sz="1600" dirty="0"/>
              <a:t>mobilt behandlingstilbud til patienter, der bor i de ydre </a:t>
            </a:r>
            <a:r>
              <a:rPr lang="da-DK" sz="1600" dirty="0" smtClean="0"/>
              <a:t>kommuner. Desuden blev der afholdt </a:t>
            </a:r>
            <a:r>
              <a:rPr lang="da-DK" sz="1600" dirty="0"/>
              <a:t>workshop for kommuner, region, Kræftens Bekæmpelse, patienter og afdelingens brugerpanel for at indsamle input til </a:t>
            </a:r>
            <a:r>
              <a:rPr lang="da-DK" sz="1600" dirty="0" smtClean="0"/>
              <a:t>et godt mobilt behandlingstilbud</a:t>
            </a:r>
            <a:r>
              <a:rPr lang="da-DK" sz="1600" dirty="0"/>
              <a:t>. </a:t>
            </a:r>
            <a:endParaRPr lang="da-DK" sz="1600" dirty="0" smtClean="0"/>
          </a:p>
          <a:p>
            <a:pPr marL="0" indent="0">
              <a:buNone/>
            </a:pPr>
            <a:endParaRPr lang="da-DK" sz="1000" dirty="0"/>
          </a:p>
          <a:p>
            <a:endParaRPr lang="da-DK" dirty="0"/>
          </a:p>
        </p:txBody>
      </p:sp>
      <p:pic>
        <p:nvPicPr>
          <p:cNvPr id="8" name="Pladsholder til indhold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274124" y="120913"/>
            <a:ext cx="1688901" cy="1788009"/>
          </a:xfrm>
          <a:prstGeom prst="rect">
            <a:avLst/>
          </a:prstGeom>
        </p:spPr>
      </p:pic>
      <p:sp>
        <p:nvSpPr>
          <p:cNvPr id="7" name="Pladsholder til sidefod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altLang="da-DK" smtClean="0"/>
              <a:t> Hospitalsenheden VEST      </a:t>
            </a:r>
            <a:fld id="{FD13564E-8733-104C-AF32-C2687C97A4F0}" type="slidenum">
              <a:rPr lang="da-DK" altLang="da-DK" smtClean="0"/>
              <a:pPr/>
              <a:t>30</a:t>
            </a:fld>
            <a:r>
              <a:rPr lang="da-DK" altLang="da-DK" smtClean="0"/>
              <a:t>  ▪  www.vest.rm.dk</a:t>
            </a:r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47878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125" y="174808"/>
            <a:ext cx="7197725" cy="914400"/>
          </a:xfrm>
        </p:spPr>
        <p:txBody>
          <a:bodyPr/>
          <a:lstStyle/>
          <a:p>
            <a:r>
              <a:rPr lang="da-DK" sz="2400" dirty="0"/>
              <a:t>Orientering..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19138" y="1549190"/>
            <a:ext cx="7197725" cy="4619835"/>
          </a:xfrm>
        </p:spPr>
        <p:txBody>
          <a:bodyPr/>
          <a:lstStyle/>
          <a:p>
            <a:pPr lvl="0">
              <a:buClr>
                <a:srgbClr val="84715E"/>
              </a:buClr>
            </a:pPr>
            <a:r>
              <a:rPr lang="da-DK" sz="1600" b="1" dirty="0">
                <a:solidFill>
                  <a:srgbClr val="3F3018"/>
                </a:solidFill>
              </a:rPr>
              <a:t>Et forskningsprojekt: </a:t>
            </a:r>
            <a:r>
              <a:rPr lang="da-DK" sz="1600" dirty="0">
                <a:solidFill>
                  <a:srgbClr val="3F3018"/>
                </a:solidFill>
              </a:rPr>
              <a:t>skal afdække, hvad det betyder for personalet at være en del af en stor flytning til Gødstrup. Om det psykiske arbejdsmiljø rent faktisk påvirkes og i givet fald hvor lang tid efter udflytningen.</a:t>
            </a:r>
          </a:p>
          <a:p>
            <a:pPr lvl="0">
              <a:buClr>
                <a:srgbClr val="84715E"/>
              </a:buClr>
            </a:pPr>
            <a:endParaRPr lang="da-DK" sz="1600" dirty="0">
              <a:solidFill>
                <a:srgbClr val="3F3018"/>
              </a:solidFill>
            </a:endParaRPr>
          </a:p>
          <a:p>
            <a:pPr lvl="0">
              <a:buClr>
                <a:srgbClr val="84715E"/>
              </a:buClr>
            </a:pPr>
            <a:r>
              <a:rPr lang="da-DK" sz="1600" b="1" dirty="0">
                <a:solidFill>
                  <a:srgbClr val="3F3018"/>
                </a:solidFill>
              </a:rPr>
              <a:t>Energisparertiltag: </a:t>
            </a:r>
            <a:r>
              <a:rPr lang="da-DK" sz="1600" dirty="0">
                <a:solidFill>
                  <a:srgbClr val="3F3018"/>
                </a:solidFill>
              </a:rPr>
              <a:t>Gødstrup støtter op om de udmeldte energispare </a:t>
            </a:r>
            <a:r>
              <a:rPr lang="da-DK" sz="1600" dirty="0" smtClean="0">
                <a:solidFill>
                  <a:srgbClr val="3F3018"/>
                </a:solidFill>
              </a:rPr>
              <a:t>tiltag. Det </a:t>
            </a:r>
            <a:r>
              <a:rPr lang="da-DK" sz="1600" dirty="0">
                <a:solidFill>
                  <a:srgbClr val="3F3018"/>
                </a:solidFill>
              </a:rPr>
              <a:t>betyder, at kontorlokaler </a:t>
            </a:r>
            <a:r>
              <a:rPr lang="da-DK" sz="1600" dirty="0" smtClean="0">
                <a:solidFill>
                  <a:srgbClr val="3F3018"/>
                </a:solidFill>
              </a:rPr>
              <a:t>i løbet af vinteren kun opvarmes </a:t>
            </a:r>
            <a:r>
              <a:rPr lang="da-DK" sz="1600" dirty="0">
                <a:solidFill>
                  <a:srgbClr val="3F3018"/>
                </a:solidFill>
              </a:rPr>
              <a:t>til 19 grader. </a:t>
            </a:r>
            <a:r>
              <a:rPr lang="da-DK" sz="1600" dirty="0" smtClean="0">
                <a:solidFill>
                  <a:srgbClr val="3F3018"/>
                </a:solidFill>
              </a:rPr>
              <a:t/>
            </a:r>
            <a:br>
              <a:rPr lang="da-DK" sz="1600" dirty="0" smtClean="0">
                <a:solidFill>
                  <a:srgbClr val="3F3018"/>
                </a:solidFill>
              </a:rPr>
            </a:br>
            <a:r>
              <a:rPr lang="da-DK" sz="1600" dirty="0" smtClean="0">
                <a:solidFill>
                  <a:srgbClr val="3F3018"/>
                </a:solidFill>
              </a:rPr>
              <a:t>Patientrelaterede </a:t>
            </a:r>
            <a:r>
              <a:rPr lang="da-DK" sz="1600" dirty="0">
                <a:solidFill>
                  <a:srgbClr val="3F3018"/>
                </a:solidFill>
              </a:rPr>
              <a:t>lokaler/områder er stadig undtaget.</a:t>
            </a:r>
          </a:p>
          <a:p>
            <a:pPr lvl="0">
              <a:buClr>
                <a:srgbClr val="84715E"/>
              </a:buClr>
            </a:pPr>
            <a:endParaRPr lang="da-DK" sz="1600" dirty="0">
              <a:solidFill>
                <a:srgbClr val="3F3018"/>
              </a:solidFill>
            </a:endParaRP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altLang="da-DK" smtClean="0"/>
              <a:t> Hospitalsenheden VEST      </a:t>
            </a:r>
            <a:fld id="{4FBCB004-2CA2-9540-B770-5D58AA4B10ED}" type="slidenum">
              <a:rPr lang="da-DK" altLang="da-DK" smtClean="0"/>
              <a:pPr/>
              <a:t>31</a:t>
            </a:fld>
            <a:r>
              <a:rPr lang="da-DK" altLang="da-DK" smtClean="0"/>
              <a:t>  ▪  www.vest.rm.dk</a:t>
            </a:r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80296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256940"/>
            <a:ext cx="7197725" cy="695246"/>
          </a:xfrm>
        </p:spPr>
        <p:txBody>
          <a:bodyPr/>
          <a:lstStyle/>
          <a:p>
            <a:r>
              <a:rPr lang="da-DK" sz="2400" dirty="0"/>
              <a:t>O</a:t>
            </a:r>
            <a:r>
              <a:rPr lang="da-DK" sz="2400" dirty="0" smtClean="0"/>
              <a:t>rientering..</a:t>
            </a:r>
            <a:endParaRPr lang="da-DK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19138" y="1277138"/>
            <a:ext cx="7623817" cy="4891888"/>
          </a:xfrm>
        </p:spPr>
        <p:txBody>
          <a:bodyPr/>
          <a:lstStyle/>
          <a:p>
            <a:r>
              <a:rPr lang="da-DK" sz="1600" b="1" dirty="0"/>
              <a:t>P</a:t>
            </a:r>
            <a:r>
              <a:rPr lang="da-DK" sz="1600" b="1" dirty="0" smtClean="0"/>
              <a:t>atienter </a:t>
            </a:r>
            <a:r>
              <a:rPr lang="da-DK" sz="1600" b="1" dirty="0"/>
              <a:t>til Klyngens faglige strategiske </a:t>
            </a:r>
            <a:r>
              <a:rPr lang="da-DK" sz="1600" b="1" dirty="0" smtClean="0"/>
              <a:t>gruppe</a:t>
            </a:r>
            <a:r>
              <a:rPr lang="da-DK" sz="1600" dirty="0" smtClean="0"/>
              <a:t>: Patientinddragelsesudvalget skal tilbydes </a:t>
            </a:r>
            <a:r>
              <a:rPr lang="da-DK" sz="1600" dirty="0"/>
              <a:t>to faste pladser i sundhedsklyngerne på det faglige strategiske </a:t>
            </a:r>
            <a:r>
              <a:rPr lang="da-DK" sz="1600" dirty="0" smtClean="0"/>
              <a:t>niveau. udvalget har </a:t>
            </a:r>
            <a:r>
              <a:rPr lang="da-DK" sz="1600" dirty="0"/>
              <a:t>valgt at udpege to </a:t>
            </a:r>
            <a:r>
              <a:rPr lang="da-DK" sz="1600" dirty="0" smtClean="0"/>
              <a:t>medlemmer </a:t>
            </a:r>
            <a:r>
              <a:rPr lang="da-DK" sz="1600" dirty="0"/>
              <a:t>til hver klynge. </a:t>
            </a:r>
            <a:endParaRPr lang="da-DK" sz="1600" dirty="0" smtClean="0"/>
          </a:p>
          <a:p>
            <a:pPr marL="0" indent="0">
              <a:buNone/>
            </a:pPr>
            <a:endParaRPr lang="da-DK" sz="1600" dirty="0" smtClean="0"/>
          </a:p>
          <a:p>
            <a:r>
              <a:rPr lang="da-DK" sz="1600" dirty="0" smtClean="0"/>
              <a:t>Til </a:t>
            </a:r>
            <a:r>
              <a:rPr lang="da-DK" sz="1600" dirty="0"/>
              <a:t>Gødstrup </a:t>
            </a:r>
            <a:r>
              <a:rPr lang="da-DK" sz="1600" dirty="0" smtClean="0"/>
              <a:t>klyngen er udpeget:</a:t>
            </a:r>
          </a:p>
          <a:p>
            <a:endParaRPr lang="da-DK" sz="1400" dirty="0"/>
          </a:p>
          <a:p>
            <a:r>
              <a:rPr lang="da-DK" sz="1400" dirty="0"/>
              <a:t>Peter Husted: Mobil: 6082 5840</a:t>
            </a:r>
            <a:br>
              <a:rPr lang="da-DK" sz="1400" dirty="0"/>
            </a:br>
            <a:r>
              <a:rPr lang="da-DK" sz="1400" dirty="0"/>
              <a:t>Mail: </a:t>
            </a:r>
            <a:r>
              <a:rPr lang="da-DK" sz="1400" u="sng" dirty="0">
                <a:hlinkClick r:id="rId3"/>
              </a:rPr>
              <a:t>peterhusted@outlook.dk</a:t>
            </a:r>
            <a:endParaRPr lang="da-DK" sz="1400" dirty="0"/>
          </a:p>
          <a:p>
            <a:pPr marL="627062" lvl="1" indent="0">
              <a:buNone/>
            </a:pPr>
            <a:r>
              <a:rPr lang="da-DK" sz="1000" dirty="0"/>
              <a:t>Udpeget af Nyreforeningen,</a:t>
            </a:r>
            <a:br>
              <a:rPr lang="da-DK" sz="1000" dirty="0"/>
            </a:br>
            <a:r>
              <a:rPr lang="da-DK" sz="1000" dirty="0"/>
              <a:t>Danske </a:t>
            </a:r>
            <a:r>
              <a:rPr lang="da-DK" sz="1000" dirty="0" smtClean="0"/>
              <a:t>Handicaporganisationer</a:t>
            </a:r>
          </a:p>
          <a:p>
            <a:endParaRPr lang="da-DK" sz="1400" dirty="0"/>
          </a:p>
          <a:p>
            <a:r>
              <a:rPr lang="da-DK" sz="1400" dirty="0"/>
              <a:t>Birgit Jonassen: Mobil: 6129 0310 / 2237 1640</a:t>
            </a:r>
            <a:br>
              <a:rPr lang="da-DK" sz="1400" dirty="0"/>
            </a:br>
            <a:r>
              <a:rPr lang="da-DK" sz="1400" dirty="0"/>
              <a:t>Mail: </a:t>
            </a:r>
            <a:r>
              <a:rPr lang="da-DK" sz="1400" u="sng" dirty="0">
                <a:hlinkClick r:id="rId4"/>
              </a:rPr>
              <a:t>Fm.herning.657@aeldresagen.dk</a:t>
            </a:r>
            <a:endParaRPr lang="da-DK" sz="1400" dirty="0"/>
          </a:p>
          <a:p>
            <a:pPr marL="627062" lvl="1" indent="0">
              <a:buNone/>
            </a:pPr>
            <a:r>
              <a:rPr lang="da-DK" sz="1000" dirty="0"/>
              <a:t>Udpeget af Ældre Sagen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altLang="da-DK" smtClean="0"/>
              <a:t> Hospitalsenheden VEST      </a:t>
            </a:r>
            <a:fld id="{4FBCB004-2CA2-9540-B770-5D58AA4B10ED}" type="slidenum">
              <a:rPr lang="da-DK" altLang="da-DK" smtClean="0"/>
              <a:pPr/>
              <a:t>32</a:t>
            </a:fld>
            <a:r>
              <a:rPr lang="da-DK" altLang="da-DK" smtClean="0"/>
              <a:t>  ▪  www.vest.rm.dk</a:t>
            </a:r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41826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835269"/>
            <a:ext cx="8178677" cy="1441939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da-DK" sz="2400" dirty="0" smtClean="0">
                <a:ea typeface="Verdana"/>
                <a:cs typeface="Times New Roman"/>
              </a:rPr>
              <a:t/>
            </a:r>
            <a:br>
              <a:rPr lang="da-DK" sz="2400" dirty="0" smtClean="0">
                <a:ea typeface="Verdana"/>
                <a:cs typeface="Times New Roman"/>
              </a:rPr>
            </a:br>
            <a:r>
              <a:rPr lang="da-DK" sz="2400" dirty="0">
                <a:ea typeface="Verdana"/>
                <a:cs typeface="Times New Roman"/>
              </a:rPr>
              <a:t/>
            </a:r>
            <a:br>
              <a:rPr lang="da-DK" sz="2400" dirty="0">
                <a:ea typeface="Verdana"/>
                <a:cs typeface="Times New Roman"/>
              </a:rPr>
            </a:br>
            <a:r>
              <a:rPr lang="da-DK" sz="2400" dirty="0"/>
              <a:t>Eventuelt</a:t>
            </a:r>
            <a:r>
              <a:rPr lang="da-DK" sz="2400" dirty="0" smtClean="0">
                <a:solidFill>
                  <a:schemeClr val="tx1"/>
                </a:solidFill>
              </a:rPr>
              <a:t/>
            </a:r>
            <a:br>
              <a:rPr lang="da-DK" sz="2400" dirty="0" smtClean="0">
                <a:solidFill>
                  <a:schemeClr val="tx1"/>
                </a:solidFill>
              </a:rPr>
            </a:br>
            <a:r>
              <a:rPr lang="da-DK" sz="2400" dirty="0">
                <a:solidFill>
                  <a:schemeClr val="tx1"/>
                </a:solidFill>
              </a:rPr>
              <a:t/>
            </a:r>
            <a:br>
              <a:rPr lang="da-DK" sz="2400" dirty="0">
                <a:solidFill>
                  <a:schemeClr val="tx1"/>
                </a:solidFill>
              </a:rPr>
            </a:b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1800" dirty="0" smtClean="0"/>
              <a:t>Kl. 18.40 – 19.00</a:t>
            </a:r>
            <a:endParaRPr lang="da-DK" sz="180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altLang="da-DK" smtClean="0"/>
              <a:t> </a:t>
            </a:r>
            <a:endParaRPr lang="da-DK" altLang="da-DK" dirty="0"/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59225" y="1315815"/>
            <a:ext cx="4038822" cy="263990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163" y="2635765"/>
            <a:ext cx="1396105" cy="1164437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844062" y="2200972"/>
            <a:ext cx="7837098" cy="4438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>
              <a:spcAft>
                <a:spcPct val="20000"/>
              </a:spcAft>
              <a:buClr>
                <a:srgbClr val="84715E"/>
              </a:buClr>
              <a:buFont typeface="Wingdings" charset="2"/>
              <a:buChar char="§"/>
            </a:pPr>
            <a:endParaRPr lang="da-DK" sz="1800" kern="0" dirty="0" smtClean="0">
              <a:solidFill>
                <a:srgbClr val="3F3018"/>
              </a:solidFill>
              <a:latin typeface="Verdana"/>
            </a:endParaRPr>
          </a:p>
          <a:p>
            <a:pPr marL="271463" lvl="0" indent="-271463">
              <a:spcAft>
                <a:spcPct val="20000"/>
              </a:spcAft>
              <a:buClr>
                <a:srgbClr val="84715E"/>
              </a:buClr>
              <a:buFont typeface="Wingdings" charset="2"/>
              <a:buChar char="§"/>
            </a:pPr>
            <a:endParaRPr lang="da-DK" sz="1800" kern="0" dirty="0">
              <a:solidFill>
                <a:srgbClr val="3F3018"/>
              </a:solidFill>
              <a:latin typeface="Verdana"/>
            </a:endParaRPr>
          </a:p>
          <a:p>
            <a:pPr marL="271463" lvl="0" indent="-271463">
              <a:spcAft>
                <a:spcPct val="20000"/>
              </a:spcAft>
              <a:buClr>
                <a:srgbClr val="84715E"/>
              </a:buClr>
              <a:buFont typeface="Wingdings" charset="2"/>
              <a:buChar char="§"/>
            </a:pPr>
            <a:endParaRPr lang="da-DK" sz="1800" kern="0" dirty="0" smtClean="0">
              <a:solidFill>
                <a:srgbClr val="3F3018"/>
              </a:solidFill>
              <a:latin typeface="Verdana"/>
            </a:endParaRPr>
          </a:p>
          <a:p>
            <a:pPr marL="271463" lvl="0" indent="-271463">
              <a:spcAft>
                <a:spcPct val="20000"/>
              </a:spcAft>
              <a:buClr>
                <a:srgbClr val="84715E"/>
              </a:buClr>
              <a:buFont typeface="Wingdings" charset="2"/>
              <a:buChar char="§"/>
            </a:pPr>
            <a:endParaRPr lang="da-DK" sz="1800" kern="0" dirty="0">
              <a:solidFill>
                <a:srgbClr val="3F3018"/>
              </a:solidFill>
              <a:latin typeface="Verdana"/>
            </a:endParaRPr>
          </a:p>
          <a:p>
            <a:pPr marL="271463" lvl="0" indent="-271463">
              <a:spcAft>
                <a:spcPct val="20000"/>
              </a:spcAft>
              <a:buClr>
                <a:srgbClr val="84715E"/>
              </a:buClr>
              <a:buFont typeface="Wingdings" charset="2"/>
              <a:buChar char="§"/>
            </a:pPr>
            <a:endParaRPr lang="da-DK" sz="1800" kern="0" dirty="0" smtClean="0">
              <a:solidFill>
                <a:srgbClr val="3F3018"/>
              </a:solidFill>
              <a:latin typeface="Verdana"/>
            </a:endParaRPr>
          </a:p>
          <a:p>
            <a:pPr marL="271463" lvl="0" indent="-271463">
              <a:spcAft>
                <a:spcPct val="20000"/>
              </a:spcAft>
              <a:buClr>
                <a:srgbClr val="84715E"/>
              </a:buClr>
              <a:buFont typeface="Wingdings" charset="2"/>
              <a:buChar char="§"/>
            </a:pPr>
            <a:endParaRPr lang="da-DK" sz="1800" kern="0" dirty="0">
              <a:solidFill>
                <a:srgbClr val="3F3018"/>
              </a:solidFill>
              <a:latin typeface="Verdana"/>
            </a:endParaRPr>
          </a:p>
          <a:p>
            <a:pPr marL="271463" lvl="0" indent="-271463">
              <a:spcAft>
                <a:spcPct val="20000"/>
              </a:spcAft>
              <a:buClr>
                <a:srgbClr val="84715E"/>
              </a:buClr>
              <a:buFont typeface="Wingdings" charset="2"/>
              <a:buChar char="§"/>
            </a:pPr>
            <a:endParaRPr lang="da-DK" sz="1800" kern="0" dirty="0" smtClean="0">
              <a:solidFill>
                <a:srgbClr val="3F3018"/>
              </a:solidFill>
              <a:latin typeface="Verdana"/>
            </a:endParaRPr>
          </a:p>
          <a:p>
            <a:pPr marL="271463" lvl="0" indent="-271463">
              <a:spcAft>
                <a:spcPct val="20000"/>
              </a:spcAft>
              <a:buClr>
                <a:srgbClr val="84715E"/>
              </a:buClr>
              <a:buFont typeface="Wingdings" charset="2"/>
              <a:buChar char="§"/>
            </a:pPr>
            <a:r>
              <a:rPr lang="da-DK" sz="1600" kern="0" dirty="0" smtClean="0">
                <a:solidFill>
                  <a:srgbClr val="3F3018"/>
                </a:solidFill>
                <a:latin typeface="Verdana"/>
              </a:rPr>
              <a:t>Opsamling fra formødet</a:t>
            </a:r>
          </a:p>
          <a:p>
            <a:pPr marL="271463" lvl="0" indent="-271463">
              <a:spcAft>
                <a:spcPct val="20000"/>
              </a:spcAft>
              <a:buClr>
                <a:srgbClr val="84715E"/>
              </a:buClr>
              <a:buFont typeface="Wingdings" charset="2"/>
              <a:buChar char="§"/>
            </a:pPr>
            <a:r>
              <a:rPr lang="da-DK" sz="1600" kern="0" dirty="0">
                <a:solidFill>
                  <a:srgbClr val="3F3018"/>
                </a:solidFill>
                <a:latin typeface="Verdana"/>
              </a:rPr>
              <a:t>E</a:t>
            </a:r>
            <a:r>
              <a:rPr lang="da-DK" sz="1600" kern="0" dirty="0" smtClean="0">
                <a:solidFill>
                  <a:srgbClr val="3F3018"/>
                </a:solidFill>
                <a:latin typeface="Verdana"/>
              </a:rPr>
              <a:t>mner </a:t>
            </a:r>
            <a:r>
              <a:rPr lang="da-DK" sz="1600" kern="0" dirty="0">
                <a:solidFill>
                  <a:srgbClr val="3F3018"/>
                </a:solidFill>
                <a:latin typeface="Verdana"/>
              </a:rPr>
              <a:t>til kommende </a:t>
            </a:r>
            <a:r>
              <a:rPr lang="da-DK" sz="1600" kern="0" dirty="0" smtClean="0">
                <a:solidFill>
                  <a:srgbClr val="3F3018"/>
                </a:solidFill>
                <a:latin typeface="Verdana"/>
              </a:rPr>
              <a:t>Brugerrådsmøder</a:t>
            </a:r>
          </a:p>
          <a:p>
            <a:pPr marL="271463" lvl="0" indent="-271463">
              <a:spcAft>
                <a:spcPct val="20000"/>
              </a:spcAft>
              <a:buClr>
                <a:srgbClr val="84715E"/>
              </a:buClr>
              <a:buFont typeface="Wingdings" charset="2"/>
              <a:buChar char="§"/>
            </a:pPr>
            <a:r>
              <a:rPr lang="da-DK" sz="1600" kern="0" dirty="0" smtClean="0">
                <a:solidFill>
                  <a:srgbClr val="3F3018"/>
                </a:solidFill>
                <a:latin typeface="Verdana"/>
              </a:rPr>
              <a:t>Antal Brugerrådsmøder </a:t>
            </a:r>
            <a:r>
              <a:rPr lang="da-DK" sz="1600" kern="0" smtClean="0">
                <a:solidFill>
                  <a:srgbClr val="3F3018"/>
                </a:solidFill>
                <a:latin typeface="Verdana"/>
              </a:rPr>
              <a:t>i 2023: 5 </a:t>
            </a:r>
            <a:r>
              <a:rPr lang="da-DK" sz="1600" kern="0" dirty="0" smtClean="0">
                <a:solidFill>
                  <a:srgbClr val="3F3018"/>
                </a:solidFill>
                <a:latin typeface="Verdana"/>
              </a:rPr>
              <a:t>styk. 3 før sommerferien og 2 efter.</a:t>
            </a:r>
          </a:p>
          <a:p>
            <a:pPr marL="271463" lvl="0" indent="-271463">
              <a:spcAft>
                <a:spcPct val="20000"/>
              </a:spcAft>
              <a:buClr>
                <a:srgbClr val="84715E"/>
              </a:buClr>
              <a:buFont typeface="Wingdings" charset="2"/>
              <a:buChar char="§"/>
            </a:pPr>
            <a:r>
              <a:rPr lang="da-DK" sz="1600" kern="0" dirty="0" smtClean="0">
                <a:solidFill>
                  <a:srgbClr val="3F3018"/>
                </a:solidFill>
                <a:latin typeface="Verdana"/>
              </a:rPr>
              <a:t>Farvel og stor tak til Svend</a:t>
            </a:r>
          </a:p>
          <a:p>
            <a:pPr marL="271463" lvl="0" indent="-271463">
              <a:spcAft>
                <a:spcPct val="20000"/>
              </a:spcAft>
              <a:buClr>
                <a:srgbClr val="84715E"/>
              </a:buClr>
              <a:buFont typeface="Wingdings" charset="2"/>
              <a:buChar char="§"/>
            </a:pPr>
            <a:endParaRPr lang="da-DK" sz="1600" kern="0" dirty="0">
              <a:solidFill>
                <a:srgbClr val="3F3018"/>
              </a:solidFill>
              <a:latin typeface="Verdana"/>
            </a:endParaRPr>
          </a:p>
          <a:p>
            <a:pPr marL="271463" lvl="0" indent="-271463">
              <a:spcAft>
                <a:spcPct val="20000"/>
              </a:spcAft>
              <a:buClr>
                <a:srgbClr val="84715E"/>
              </a:buClr>
              <a:buFont typeface="Wingdings" charset="2"/>
              <a:buChar char="§"/>
            </a:pPr>
            <a:r>
              <a:rPr lang="da-DK" sz="1600" kern="0" dirty="0" smtClean="0">
                <a:solidFill>
                  <a:srgbClr val="3F3018"/>
                </a:solidFill>
                <a:latin typeface="Verdana"/>
              </a:rPr>
              <a:t>Årets sidste Brugerrådsmøde afholdes den 1. december 2022!</a:t>
            </a:r>
            <a:endParaRPr lang="da-DK" sz="1600" kern="0" dirty="0">
              <a:solidFill>
                <a:srgbClr val="3F3018"/>
              </a:solidFill>
              <a:latin typeface="Verdana"/>
            </a:endParaRPr>
          </a:p>
          <a:p>
            <a:pPr marL="271463" lvl="0" indent="-271463">
              <a:spcAft>
                <a:spcPct val="20000"/>
              </a:spcAft>
              <a:buClr>
                <a:srgbClr val="84715E"/>
              </a:buClr>
              <a:buFont typeface="Wingdings" charset="2"/>
              <a:buChar char="§"/>
            </a:pPr>
            <a:endParaRPr lang="da-DK" sz="1600" kern="0" dirty="0">
              <a:solidFill>
                <a:srgbClr val="3F3018"/>
              </a:solidFill>
              <a:latin typeface="Verdana"/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8971" y="5618886"/>
            <a:ext cx="824377" cy="102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8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/>
              <a:t>Emner til kommende Brugerrådsmøder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000" dirty="0"/>
              <a:t>B</a:t>
            </a:r>
            <a:r>
              <a:rPr lang="da-DK" sz="2000" dirty="0" smtClean="0"/>
              <a:t>esøg </a:t>
            </a:r>
            <a:r>
              <a:rPr lang="da-DK" sz="2000" dirty="0"/>
              <a:t>fra afdelingernes brugerpanel</a:t>
            </a:r>
          </a:p>
          <a:p>
            <a:r>
              <a:rPr lang="da-DK" sz="2000" dirty="0"/>
              <a:t>T</a:t>
            </a:r>
            <a:r>
              <a:rPr lang="da-DK" sz="2000" dirty="0" smtClean="0"/>
              <a:t>ransition </a:t>
            </a:r>
            <a:r>
              <a:rPr lang="da-DK" sz="2000" dirty="0"/>
              <a:t>fra </a:t>
            </a:r>
            <a:r>
              <a:rPr lang="da-DK" sz="2000" dirty="0" smtClean="0"/>
              <a:t>syg barn </a:t>
            </a:r>
            <a:r>
              <a:rPr lang="da-DK" sz="2000" dirty="0"/>
              <a:t>til </a:t>
            </a:r>
            <a:r>
              <a:rPr lang="da-DK" sz="2000" dirty="0" smtClean="0"/>
              <a:t>syg voksen </a:t>
            </a:r>
            <a:endParaRPr lang="da-DK" sz="2000" dirty="0"/>
          </a:p>
          <a:p>
            <a:r>
              <a:rPr lang="da-DK" sz="2000" dirty="0" smtClean="0"/>
              <a:t>Patienter med tilknytning til både </a:t>
            </a:r>
            <a:r>
              <a:rPr lang="da-DK" sz="2000" dirty="0"/>
              <a:t>somatik og </a:t>
            </a:r>
            <a:r>
              <a:rPr lang="da-DK" sz="2000" dirty="0" smtClean="0"/>
              <a:t>psykiatri, og de mange handleplaner med </a:t>
            </a:r>
            <a:r>
              <a:rPr lang="da-DK" sz="2000" dirty="0"/>
              <a:t>hver sit mål. </a:t>
            </a:r>
            <a:endParaRPr lang="da-DK" sz="2000" dirty="0" smtClean="0"/>
          </a:p>
          <a:p>
            <a:r>
              <a:rPr lang="da-DK" sz="2000" dirty="0" smtClean="0"/>
              <a:t>Hvilke tiltag arbejder afdelingerne </a:t>
            </a:r>
            <a:r>
              <a:rPr lang="da-DK" sz="2000" smtClean="0"/>
              <a:t>med for at </a:t>
            </a:r>
            <a:r>
              <a:rPr lang="da-DK" sz="2000" dirty="0" smtClean="0"/>
              <a:t>afhjælpe sygeplejemanglen?</a:t>
            </a:r>
          </a:p>
          <a:p>
            <a:endParaRPr lang="da-DK" dirty="0"/>
          </a:p>
          <a:p>
            <a:r>
              <a:rPr lang="da-DK" b="1" dirty="0" smtClean="0"/>
              <a:t>Fl</a:t>
            </a:r>
            <a:r>
              <a:rPr lang="da-DK" sz="2000" b="1" dirty="0" smtClean="0"/>
              <a:t>ere emner er altid velkomne. Skriv til Allan</a:t>
            </a:r>
            <a:r>
              <a:rPr lang="da-DK" sz="2000" b="1" dirty="0"/>
              <a:t>, Charlotte eller Birgitte.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altLang="da-DK" smtClean="0"/>
              <a:t> Hospitalsenheden VEST      </a:t>
            </a:r>
            <a:fld id="{4FBCB004-2CA2-9540-B770-5D58AA4B10ED}" type="slidenum">
              <a:rPr lang="da-DK" altLang="da-DK" smtClean="0"/>
              <a:pPr/>
              <a:t>34</a:t>
            </a:fld>
            <a:r>
              <a:rPr lang="da-DK" altLang="da-DK" smtClean="0"/>
              <a:t>  ▪  www.vest.rm.dk</a:t>
            </a:r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413627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45863"/>
            <a:ext cx="7197725" cy="1428279"/>
          </a:xfrm>
        </p:spPr>
        <p:txBody>
          <a:bodyPr/>
          <a:lstStyle/>
          <a:p>
            <a:r>
              <a:rPr lang="da-DK" sz="2400" dirty="0"/>
              <a:t>Velkomst til ny </a:t>
            </a:r>
            <a:r>
              <a:rPr lang="da-DK" sz="2400" dirty="0" smtClean="0"/>
              <a:t>sygeplejefaglig </a:t>
            </a:r>
            <a:r>
              <a:rPr lang="da-DK" sz="2400" dirty="0"/>
              <a:t>direktør Rikke </a:t>
            </a:r>
            <a:r>
              <a:rPr lang="da-DK" sz="2400" dirty="0" smtClean="0"/>
              <a:t>Degn</a:t>
            </a:r>
            <a:br>
              <a:rPr lang="da-DK" sz="2400" dirty="0" smtClean="0"/>
            </a:b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1800" dirty="0"/>
              <a:t>Kl. 16.35 – 17.00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19138" y="1556748"/>
            <a:ext cx="7197725" cy="461227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rgbClr val="3F301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</a:t>
            </a:r>
            <a:r>
              <a:rPr lang="da-DK" sz="1600" dirty="0" smtClean="0">
                <a:solidFill>
                  <a:srgbClr val="3F301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ræsentation </a:t>
            </a:r>
            <a:r>
              <a:rPr lang="da-DK" sz="1600" dirty="0">
                <a:solidFill>
                  <a:srgbClr val="3F301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af Rikke </a:t>
            </a:r>
          </a:p>
          <a:p>
            <a:pPr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16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Kort præsentation af Brugerrådets historik v. </a:t>
            </a:r>
            <a:r>
              <a:rPr lang="da-DK" sz="16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Birgitte </a:t>
            </a:r>
            <a:r>
              <a:rPr lang="da-DK" sz="16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 </a:t>
            </a:r>
            <a:r>
              <a:rPr lang="da-DK" sz="16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Allan</a:t>
            </a:r>
            <a:endParaRPr lang="da-DK" sz="1600" dirty="0">
              <a:solidFill>
                <a:srgbClr val="3F3018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1600" dirty="0" smtClean="0">
                <a:solidFill>
                  <a:srgbClr val="3F301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Præsentationsrunde af Brugerrådets medlemmer og deres </a:t>
            </a:r>
            <a:r>
              <a:rPr lang="da-DK" sz="1600" dirty="0">
                <a:solidFill>
                  <a:srgbClr val="3F301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motivation </a:t>
            </a:r>
            <a:r>
              <a:rPr lang="da-DK" sz="1600" dirty="0" smtClean="0">
                <a:solidFill>
                  <a:srgbClr val="3F301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for </a:t>
            </a:r>
            <a:r>
              <a:rPr lang="da-DK" sz="1600" dirty="0">
                <a:solidFill>
                  <a:srgbClr val="3F301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at sidde </a:t>
            </a:r>
            <a:r>
              <a:rPr lang="da-DK" sz="1600" dirty="0" smtClean="0">
                <a:solidFill>
                  <a:srgbClr val="3F301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med i </a:t>
            </a:r>
            <a:r>
              <a:rPr lang="da-DK" sz="1600" dirty="0">
                <a:solidFill>
                  <a:srgbClr val="3F301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rådet</a:t>
            </a:r>
            <a:r>
              <a:rPr lang="da-DK" sz="1600" dirty="0" smtClean="0">
                <a:solidFill>
                  <a:srgbClr val="3F301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da-DK" sz="1800" dirty="0">
              <a:solidFill>
                <a:srgbClr val="3F3018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da-DK" sz="1800" dirty="0" smtClean="0">
              <a:solidFill>
                <a:srgbClr val="3F3018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da-DK" sz="1800" dirty="0">
              <a:solidFill>
                <a:srgbClr val="3F3018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da-DK" sz="1800" dirty="0" smtClean="0">
              <a:solidFill>
                <a:srgbClr val="3F3018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da-DK" sz="1800" dirty="0" smtClean="0">
              <a:solidFill>
                <a:srgbClr val="3F3018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da-DK" sz="1800" dirty="0">
              <a:solidFill>
                <a:srgbClr val="3F3018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da-DK" sz="180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altLang="da-DK" smtClean="0"/>
              <a:t> Hospitalsenheden VEST      </a:t>
            </a:r>
            <a:fld id="{4FBCB004-2CA2-9540-B770-5D58AA4B10ED}" type="slidenum">
              <a:rPr lang="da-DK" altLang="da-DK" smtClean="0"/>
              <a:pPr/>
              <a:t>4</a:t>
            </a:fld>
            <a:r>
              <a:rPr lang="da-DK" altLang="da-DK" smtClean="0"/>
              <a:t>  ▪  www.vest.rm.dk</a:t>
            </a:r>
            <a:endParaRPr lang="da-DK" alt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180" y="4108143"/>
            <a:ext cx="5756261" cy="206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5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2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da-DK" altLang="da-DK" sz="900" smtClean="0">
                <a:solidFill>
                  <a:schemeClr val="bg1"/>
                </a:solidFill>
              </a:rPr>
              <a:t>Regionshospitalet Gødstrup  ▪  www.godstrup.dk</a:t>
            </a:r>
          </a:p>
        </p:txBody>
      </p:sp>
      <p:sp>
        <p:nvSpPr>
          <p:cNvPr id="4099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561975" y="4457700"/>
            <a:ext cx="8515350" cy="971550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0"/>
              </a:spcAft>
              <a:buClr>
                <a:srgbClr val="84715E"/>
              </a:buClr>
            </a:pPr>
            <a:r>
              <a:rPr lang="da-DK" sz="1800" dirty="0" smtClean="0">
                <a:solidFill>
                  <a:srgbClr val="3F3018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t>Præsentation fra </a:t>
            </a:r>
            <a:r>
              <a:rPr lang="da-DK" sz="1800" dirty="0" smtClean="0">
                <a:latin typeface="+mn-lt"/>
              </a:rPr>
              <a:t>sygeplejefaglig direktør Rikke Degn</a:t>
            </a:r>
            <a:r>
              <a:rPr lang="da-DK" sz="1800" b="0" dirty="0" smtClean="0">
                <a:solidFill>
                  <a:srgbClr val="3F3018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da-DK" sz="1800" b="0" dirty="0" smtClean="0">
                <a:solidFill>
                  <a:srgbClr val="3F3018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da-DK" altLang="da-DK" sz="1800" b="0" dirty="0" smtClean="0">
                <a:solidFill>
                  <a:srgbClr val="3F3018"/>
                </a:solidFill>
                <a:latin typeface="+mn-lt"/>
              </a:rPr>
              <a:t>Inddragelse af patienter og pårørende</a:t>
            </a:r>
            <a:r>
              <a:rPr lang="da-DK" altLang="da-DK" sz="1800" b="0" dirty="0" smtClean="0">
                <a:solidFill>
                  <a:srgbClr val="3F3018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br>
              <a:rPr lang="da-DK" altLang="da-DK" sz="1800" b="0" dirty="0" smtClean="0">
                <a:solidFill>
                  <a:srgbClr val="3F3018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da-DK" altLang="da-DK" sz="1800" b="0" dirty="0" smtClean="0">
                <a:latin typeface="+mn-lt"/>
              </a:rPr>
              <a:t>Regionshospitalet Gødstrup</a:t>
            </a:r>
          </a:p>
        </p:txBody>
      </p:sp>
    </p:spTree>
    <p:extLst>
      <p:ext uri="{BB962C8B-B14F-4D97-AF65-F5344CB8AC3E}">
        <p14:creationId xmlns:p14="http://schemas.microsoft.com/office/powerpoint/2010/main" val="336174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smtClean="0"/>
              <a:t>Hemmeligheden i al Hjælpekunst Søren Kierkegaard 1859</a:t>
            </a:r>
          </a:p>
        </p:txBody>
      </p:sp>
      <p:sp>
        <p:nvSpPr>
          <p:cNvPr id="512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altLang="da-DK" smtClean="0"/>
              <a:t>At man, naar det i Sandhed skal lykkes En at føre et Menneske hen til et bestemt Sted, først og fremmest maa passe paa at finde ham der hvor han er, og begynde der” .</a:t>
            </a:r>
          </a:p>
        </p:txBody>
      </p:sp>
      <p:sp>
        <p:nvSpPr>
          <p:cNvPr id="5124" name="Pladsholder til sidefod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da-DK" altLang="da-DK" sz="900" smtClean="0">
                <a:solidFill>
                  <a:schemeClr val="accent1"/>
                </a:solidFill>
              </a:rPr>
              <a:t>Regionshospitalet Gødstrup  ▪  www.godstrup.dk</a:t>
            </a:r>
          </a:p>
        </p:txBody>
      </p:sp>
    </p:spTree>
    <p:extLst>
      <p:ext uri="{BB962C8B-B14F-4D97-AF65-F5344CB8AC3E}">
        <p14:creationId xmlns:p14="http://schemas.microsoft.com/office/powerpoint/2010/main" val="393923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719138" y="0"/>
            <a:ext cx="7197725" cy="1030288"/>
          </a:xfrm>
        </p:spPr>
        <p:txBody>
          <a:bodyPr/>
          <a:lstStyle/>
          <a:p>
            <a:pPr algn="ctr"/>
            <a:r>
              <a:rPr lang="da-DK" altLang="da-DK" dirty="0" smtClean="0"/>
              <a:t>Borgernes sundhedsvæsen</a:t>
            </a:r>
            <a:br>
              <a:rPr lang="da-DK" altLang="da-DK" dirty="0" smtClean="0"/>
            </a:br>
            <a:r>
              <a:rPr lang="da-DK" altLang="da-DK" sz="2400" dirty="0" smtClean="0"/>
              <a:t>Inddragelse af patienter og pårørende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19138" y="1404938"/>
            <a:ext cx="7197725" cy="4764087"/>
          </a:xfrm>
        </p:spPr>
        <p:txBody>
          <a:bodyPr/>
          <a:lstStyle/>
          <a:p>
            <a:pPr>
              <a:defRPr/>
            </a:pPr>
            <a:r>
              <a:rPr lang="da-DK" sz="2000" dirty="0" smtClean="0"/>
              <a:t>Jeg tror </a:t>
            </a:r>
            <a:r>
              <a:rPr lang="da-DK" sz="2000" dirty="0"/>
              <a:t>på, at patienter og pårørende kan bidrage med idéer og </a:t>
            </a:r>
            <a:r>
              <a:rPr lang="da-DK" sz="2000" dirty="0" smtClean="0"/>
              <a:t>løsninger</a:t>
            </a:r>
            <a:r>
              <a:rPr lang="da-DK" sz="2000" dirty="0"/>
              <a:t> </a:t>
            </a:r>
            <a:r>
              <a:rPr lang="da-DK" sz="2000" dirty="0" smtClean="0"/>
              <a:t>og se perspektiver som vi ikke selv får øje på..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da-DK" sz="2000" dirty="0" smtClean="0"/>
          </a:p>
          <a:p>
            <a:pPr>
              <a:defRPr/>
            </a:pPr>
            <a:r>
              <a:rPr lang="da-DK" sz="2000" dirty="0" smtClean="0"/>
              <a:t>Inddragelse og </a:t>
            </a:r>
            <a:r>
              <a:rPr lang="da-DK" sz="2000" u="sng" dirty="0" smtClean="0"/>
              <a:t>tilbud</a:t>
            </a:r>
            <a:r>
              <a:rPr lang="da-DK" sz="2000" dirty="0" smtClean="0"/>
              <a:t> om partnerskab med patienter og pårørende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da-DK" sz="2000" dirty="0" smtClean="0"/>
          </a:p>
          <a:p>
            <a:pPr>
              <a:defRPr/>
            </a:pPr>
            <a:r>
              <a:rPr lang="da-DK" sz="2000" dirty="0" smtClean="0"/>
              <a:t>Vi opnår bedre </a:t>
            </a:r>
            <a:r>
              <a:rPr lang="da-DK" sz="2000" i="1" dirty="0" smtClean="0"/>
              <a:t>behandlingskvalitet</a:t>
            </a:r>
            <a:r>
              <a:rPr lang="da-DK" sz="2000" dirty="0" smtClean="0"/>
              <a:t> </a:t>
            </a:r>
            <a:r>
              <a:rPr lang="da-DK" sz="2000" dirty="0"/>
              <a:t>for den enkelte patient og  bedre </a:t>
            </a:r>
            <a:r>
              <a:rPr lang="da-DK" sz="2000" dirty="0" smtClean="0"/>
              <a:t>patient– og pårørende </a:t>
            </a:r>
            <a:r>
              <a:rPr lang="da-DK" sz="2000" i="1" dirty="0" smtClean="0"/>
              <a:t>oplevelse</a:t>
            </a:r>
            <a:r>
              <a:rPr lang="da-DK" sz="2000" dirty="0" smtClean="0"/>
              <a:t> </a:t>
            </a:r>
            <a:r>
              <a:rPr lang="da-DK" sz="2000" dirty="0"/>
              <a:t>af inddragelse, kontinuitet, koordination og god kommunikation</a:t>
            </a:r>
            <a:r>
              <a:rPr lang="da-DK" sz="2000" dirty="0" smtClean="0"/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da-DK" sz="2000" dirty="0" smtClean="0"/>
          </a:p>
          <a:p>
            <a:pPr>
              <a:defRPr/>
            </a:pPr>
            <a:r>
              <a:rPr lang="da-DK" sz="2000" dirty="0" smtClean="0"/>
              <a:t>Kan støtte os i at fokusere indsatser.</a:t>
            </a:r>
          </a:p>
        </p:txBody>
      </p:sp>
      <p:sp>
        <p:nvSpPr>
          <p:cNvPr id="6148" name="Pladsholder til sidefod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da-DK" altLang="da-DK" sz="900" smtClean="0">
                <a:solidFill>
                  <a:schemeClr val="accent1"/>
                </a:solidFill>
              </a:rPr>
              <a:t>Regionshospitalet Gødstrup  ▪  www.godstrup.dk</a:t>
            </a:r>
          </a:p>
        </p:txBody>
      </p:sp>
    </p:spTree>
    <p:extLst>
      <p:ext uri="{BB962C8B-B14F-4D97-AF65-F5344CB8AC3E}">
        <p14:creationId xmlns:p14="http://schemas.microsoft.com/office/powerpoint/2010/main" val="132667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>
          <a:xfrm>
            <a:off x="719138" y="100013"/>
            <a:ext cx="7197725" cy="365125"/>
          </a:xfrm>
        </p:spPr>
        <p:txBody>
          <a:bodyPr/>
          <a:lstStyle/>
          <a:p>
            <a:pPr algn="ctr"/>
            <a:r>
              <a:rPr lang="da-DK" altLang="da-DK" sz="2800" smtClean="0"/>
              <a:t>Patientinddragelse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11188" y="449263"/>
            <a:ext cx="7197725" cy="65405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a-DK" sz="2000" b="1" i="1" dirty="0" smtClean="0"/>
              <a:t>Erfaringer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da-DK" sz="2000" b="1" i="1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a-DK" sz="1800" dirty="0" smtClean="0"/>
              <a:t>Rådgivere og sparringspartner:</a:t>
            </a:r>
          </a:p>
          <a:p>
            <a:pPr marL="969962" lvl="1" indent="-342900">
              <a:defRPr/>
            </a:pPr>
            <a:r>
              <a:rPr lang="da-DK" sz="1800" dirty="0" smtClean="0"/>
              <a:t>Skiltning, udarbejdelse af patientinformation, indretning etc. </a:t>
            </a:r>
          </a:p>
          <a:p>
            <a:pPr>
              <a:defRPr/>
            </a:pPr>
            <a:r>
              <a:rPr lang="da-DK" sz="1800" dirty="0" smtClean="0"/>
              <a:t>Dialogmøder i </a:t>
            </a:r>
            <a:r>
              <a:rPr lang="da-DK" sz="1800" dirty="0" err="1" smtClean="0"/>
              <a:t>fht</a:t>
            </a:r>
            <a:r>
              <a:rPr lang="da-DK" sz="1800" dirty="0" smtClean="0"/>
              <a:t>. fokuserede indsatser i pleje og behandling</a:t>
            </a:r>
          </a:p>
          <a:p>
            <a:pPr lvl="1">
              <a:defRPr/>
            </a:pPr>
            <a:r>
              <a:rPr lang="da-DK" sz="1800" dirty="0" smtClean="0"/>
              <a:t>Patient-pårørende skole</a:t>
            </a:r>
          </a:p>
          <a:p>
            <a:pPr lvl="1">
              <a:defRPr/>
            </a:pPr>
            <a:r>
              <a:rPr lang="da-DK" sz="1800" dirty="0" smtClean="0"/>
              <a:t>Fokus på pårørende til kritisk syge hjertepatienter</a:t>
            </a:r>
          </a:p>
          <a:p>
            <a:pPr lvl="1">
              <a:defRPr/>
            </a:pPr>
            <a:r>
              <a:rPr lang="da-DK" sz="1800" dirty="0" smtClean="0"/>
              <a:t>Smertebehandling, beslutningsstøtte</a:t>
            </a:r>
          </a:p>
          <a:p>
            <a:pPr lvl="1">
              <a:defRPr/>
            </a:pPr>
            <a:r>
              <a:rPr lang="da-DK" sz="1800" dirty="0" smtClean="0"/>
              <a:t>Unge patienter</a:t>
            </a:r>
          </a:p>
          <a:p>
            <a:pPr>
              <a:defRPr/>
            </a:pPr>
            <a:r>
              <a:rPr lang="da-DK" sz="1800" dirty="0" smtClean="0"/>
              <a:t>Inspirationskatalog om pårørende </a:t>
            </a:r>
          </a:p>
          <a:p>
            <a:pPr lvl="1">
              <a:defRPr/>
            </a:pPr>
            <a:r>
              <a:rPr lang="da-DK" sz="1800" dirty="0" smtClean="0"/>
              <a:t>...for at fremme involvering af pårørende. </a:t>
            </a:r>
          </a:p>
          <a:p>
            <a:pPr marL="1355725" lvl="2" indent="-285750">
              <a:defRPr/>
            </a:pPr>
            <a:r>
              <a:rPr lang="da-DK" dirty="0" smtClean="0"/>
              <a:t>Målet: </a:t>
            </a:r>
            <a:r>
              <a:rPr lang="da-DK" i="1" dirty="0" smtClean="0"/>
              <a:t>At involvere pårørende som en værdifuld ressource i forhold til patientens forløb </a:t>
            </a:r>
          </a:p>
          <a:p>
            <a:pPr marL="1355725" lvl="2" indent="-285750">
              <a:defRPr/>
            </a:pPr>
            <a:r>
              <a:rPr lang="da-DK" i="1" dirty="0" smtClean="0"/>
              <a:t>At støtte den enkelte pårørende som menneske med egne behov</a:t>
            </a:r>
            <a:endParaRPr lang="da-DK" dirty="0" smtClean="0"/>
          </a:p>
          <a:p>
            <a:pPr>
              <a:defRPr/>
            </a:pPr>
            <a:r>
              <a:rPr lang="da-DK" sz="1800" dirty="0" smtClean="0"/>
              <a:t>Forskningsprojekter</a:t>
            </a:r>
          </a:p>
          <a:p>
            <a:pPr lvl="1">
              <a:defRPr/>
            </a:pPr>
            <a:r>
              <a:rPr lang="da-DK" sz="1400" dirty="0" smtClean="0"/>
              <a:t>Patientperspektiv, brug af patientrapporterede oplysninger. </a:t>
            </a:r>
          </a:p>
          <a:p>
            <a:pPr>
              <a:defRPr/>
            </a:pPr>
            <a:endParaRPr lang="da-DK" dirty="0"/>
          </a:p>
        </p:txBody>
      </p:sp>
      <p:sp>
        <p:nvSpPr>
          <p:cNvPr id="7172" name="Pladsholder til sidefod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da-DK" altLang="da-DK" sz="900" smtClean="0">
                <a:solidFill>
                  <a:schemeClr val="accent1"/>
                </a:solidFill>
              </a:rPr>
              <a:t>Regionshospitalet Gødstrup  ▪  www.godstrup.dk</a:t>
            </a:r>
          </a:p>
        </p:txBody>
      </p:sp>
    </p:spTree>
    <p:extLst>
      <p:ext uri="{BB962C8B-B14F-4D97-AF65-F5344CB8AC3E}">
        <p14:creationId xmlns:p14="http://schemas.microsoft.com/office/powerpoint/2010/main" val="167811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619125" y="-153988"/>
            <a:ext cx="7197725" cy="1438276"/>
          </a:xfrm>
        </p:spPr>
        <p:txBody>
          <a:bodyPr/>
          <a:lstStyle/>
          <a:p>
            <a:pPr algn="ctr"/>
            <a:r>
              <a:rPr lang="da-DK" altLang="da-DK" sz="2400" smtClean="0"/>
              <a:t>Hvordan sikres patienter og pårørende indflydelse i Gødstrup?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19138" y="1412875"/>
            <a:ext cx="7197725" cy="51371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lang="da-DK" sz="1800" dirty="0" smtClean="0"/>
              <a:t>Et venligt og i mødekommende hospital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da-DK" sz="1800" dirty="0" smtClean="0"/>
              <a:t>Brugermøder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da-DK" sz="1800" dirty="0" smtClean="0"/>
              <a:t>Fortsat implementering af fælles beslutningstagning- og beslutningsstøtte værktøjer i afdelingerne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da-DK" sz="1800" dirty="0" smtClean="0"/>
              <a:t>At blive mødt hjælpsomt før man som patient/pårørende træder ind på hospitalet 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da-DK" sz="1800" dirty="0" smtClean="0"/>
              <a:t>Indkaldelsesbreve, hjemmeside, APP løsninger </a:t>
            </a:r>
          </a:p>
          <a:p>
            <a:pPr marL="625475" lvl="1" indent="0">
              <a:buFont typeface="Wingdings" panose="05000000000000000000" pitchFamily="2" charset="2"/>
              <a:buNone/>
              <a:defRPr/>
            </a:pPr>
            <a:r>
              <a:rPr lang="da-DK" sz="1800" dirty="0"/>
              <a:t> </a:t>
            </a:r>
            <a:r>
              <a:rPr lang="da-DK" sz="1800" dirty="0" smtClean="0"/>
              <a:t>   </a:t>
            </a:r>
            <a:r>
              <a:rPr lang="da-DK" sz="1200" dirty="0" smtClean="0"/>
              <a:t>(digital forløbsguide) 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da-DK" sz="1800" dirty="0" smtClean="0"/>
              <a:t>..også hjælp til de ikke så digitale patienter og pårørende</a:t>
            </a:r>
            <a:r>
              <a:rPr lang="da-DK" sz="2200" dirty="0" smtClean="0"/>
              <a:t>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da-DK" sz="1800" dirty="0" smtClean="0"/>
              <a:t>Åben-dørs princippet..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da-DK" sz="1800" dirty="0" smtClean="0"/>
              <a:t>Patienttilfredshedsundersøgelser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da-DK" sz="1800" dirty="0" smtClean="0"/>
              <a:t>Forbedringsinitiativer i afdelingerne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da-DK" sz="1800" dirty="0" smtClean="0"/>
              <a:t>Identificere potentialer fx. sengestuer, fysiske rammer osv.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da-DK" sz="1800" dirty="0" smtClean="0"/>
              <a:t>..............</a:t>
            </a:r>
          </a:p>
        </p:txBody>
      </p:sp>
      <p:sp>
        <p:nvSpPr>
          <p:cNvPr id="8196" name="Pladsholder til sidefod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da-DK" altLang="da-DK" sz="900" smtClean="0">
                <a:solidFill>
                  <a:schemeClr val="accent1"/>
                </a:solidFill>
              </a:rPr>
              <a:t>Regionshospitalet Gødstrup  ▪  www.godstrup.dk</a:t>
            </a:r>
          </a:p>
        </p:txBody>
      </p:sp>
    </p:spTree>
    <p:extLst>
      <p:ext uri="{BB962C8B-B14F-4D97-AF65-F5344CB8AC3E}">
        <p14:creationId xmlns:p14="http://schemas.microsoft.com/office/powerpoint/2010/main" val="67401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Hospitalsenheden VEST&amp;quot;&quot;/&gt;&lt;property id=&quot;20307&quot; value=&quot;283&quot;/&gt;&lt;/object&gt;&lt;object type=&quot;3&quot; unique_id=&quot;10005&quot;&gt;&lt;property id=&quot;20148&quot; value=&quot;5&quot;/&gt;&lt;property id=&quot;20300&quot; value=&quot;Slide 2 - &amp;quot;Program &amp;quot;&quot;/&gt;&lt;property id=&quot;20307&quot; value=&quot;284&quot;/&gt;&lt;/object&gt;&lt;object type=&quot;3&quot; unique_id=&quot;12045&quot;&gt;&lt;property id=&quot;20148&quot; value=&quot;5&quot;/&gt;&lt;property id=&quot;20300&quot; value=&quot;Slide 20 - &amp;quot;Aftensmad&amp;quot;&quot;/&gt;&lt;property id=&quot;20307&quot; value=&quot;305&quot;/&gt;&lt;/object&gt;&lt;object type=&quot;3&quot; unique_id=&quot;20236&quot;&gt;&lt;property id=&quot;20148&quot; value=&quot;5&quot;/&gt;&lt;property id=&quot;20300&quot; value=&quot;Slide 24 - &amp;quot;18.55 - 19.00 &amp;quot;&quot;/&gt;&lt;property id=&quot;20307&quot; value=&quot;364&quot;/&gt;&lt;/object&gt;&lt;object type=&quot;3&quot; unique_id=&quot;24340&quot;&gt;&lt;property id=&quot;20148&quot; value=&quot;5&quot;/&gt;&lt;property id=&quot;20300&quot; value=&quot;Slide 25 - &amp;quot;Mødedatoer for Brugerrådet 2020 &amp;quot;&quot;/&gt;&lt;property id=&quot;20307&quot; value=&quot;410&quot;/&gt;&lt;/object&gt;&lt;object type=&quot;3&quot; unique_id=&quot;28192&quot;&gt;&lt;property id=&quot;20148&quot; value=&quot;5&quot;/&gt;&lt;property id=&quot;20300&quot; value=&quot;Slide 3 - &amp;quot;16.30 – 17.00 &amp;#x0D;&amp;#x0A;&amp;#x0D;&amp;#x0A;&amp;quot;&quot;/&gt;&lt;property id=&quot;20307&quot; value=&quot;466&quot;/&gt;&lt;/object&gt;&lt;object type=&quot;3&quot; unique_id=&quot;28224&quot;&gt;&lt;property id=&quot;20148&quot; value=&quot;5&quot;/&gt;&lt;property id=&quot;20300&quot; value=&quot;Slide 21 - &amp;quot;&amp;#x0D;&amp;#x0A; &amp;#x0D;&amp;#x0A;18.10 – 18.45&amp;#x0D;&amp;#x0A;&amp;quot;&quot;/&gt;&lt;property id=&quot;20307&quot; value=&quot;468&quot;/&gt;&lt;/object&gt;&lt;object type=&quot;3&quot; unique_id=&quot;28305&quot;&gt;&lt;property id=&quot;20148&quot; value=&quot;5&quot;/&gt;&lt;property id=&quot;20300&quot; value=&quot;Slide 19 - &amp;quot;17.00 – 17.45 &amp;quot;&quot;/&gt;&lt;property id=&quot;20307&quot; value=&quot;469&quot;/&gt;&lt;/object&gt;&lt;object type=&quot;3&quot; unique_id=&quot;28401&quot;&gt;&lt;property id=&quot;20148&quot; value=&quot;5&quot;/&gt;&lt;property id=&quot;20300&quot; value=&quot;Slide 23 - &amp;quot;&amp;#x0D;&amp;#x0A;18.45 – 18.55&amp;#x0D;&amp;#x0A;&amp;quot;&quot;/&gt;&lt;property id=&quot;20307&quot; value=&quot;470&quot;/&gt;&lt;/object&gt;&lt;object type=&quot;3&quot; unique_id=&quot;28493&quot;&gt;&lt;property id=&quot;20148&quot; value=&quot;5&quot;/&gt;&lt;property id=&quot;20300&quot; value=&quot;Slide 4 - &amp;quot;Flytning af patienter&amp;#x0D;&amp;#x0A;På vej mod Gødstrup&amp;#x0D;&amp;#x0A;v. Chefkonsulent Jacob Pedersen &amp;#x0D;&amp;#x0A;&amp;#x0D;&amp;#x0A;Brugerrådsmøde, august 2020&amp;quot;&quot;/&gt;&lt;property id=&quot;20307&quot; value=&quot;471&quot;/&gt;&lt;/object&gt;&lt;object type=&quot;3&quot; unique_id=&quot;28494&quot;&gt;&lt;property id=&quot;20148&quot; value=&quot;5&quot;/&gt;&lt;property id=&quot;20300&quot; value=&quot;Slide 5 - &amp;quot;&amp;#x0D;&amp;#x0A;Baggrund&amp;quot;&quot;/&gt;&lt;property id=&quot;20307&quot; value=&quot;472&quot;/&gt;&lt;/object&gt;&lt;object type=&quot;3&quot; unique_id=&quot;28495&quot;&gt;&lt;property id=&quot;20148&quot; value=&quot;5&quot;/&gt;&lt;property id=&quot;20300&quot; value=&quot;Slide 6 - &amp;quot;Tidspunkter for flytning af patienter&amp;quot;&quot;/&gt;&lt;property id=&quot;20307&quot; value=&quot;473&quot;/&gt;&lt;/object&gt;&lt;object type=&quot;3&quot; unique_id=&quot;28496&quot;&gt;&lt;property id=&quot;20148&quot; value=&quot;5&quot;/&gt;&lt;property id=&quot;20300&quot; value=&quot;Slide 7 - &amp;quot;Patientflyttedag&amp;quot;&quot;/&gt;&lt;property id=&quot;20307&quot; value=&quot;474&quot;/&gt;&lt;/object&gt;&lt;object type=&quot;3&quot; unique_id=&quot;28497&quot;&gt;&lt;property id=&quot;20148&quot; value=&quot;5&quot;/&gt;&lt;property id=&quot;20300&quot; value=&quot;Slide 8 - &amp;quot;Flow for flytning af patienter&amp;quot;&quot;/&gt;&lt;property id=&quot;20307&quot; value=&quot;475&quot;/&gt;&lt;/object&gt;&lt;object type=&quot;3&quot; unique_id=&quot;28498&quot;&gt;&lt;property id=&quot;20148&quot; value=&quot;5&quot;/&gt;&lt;property id=&quot;20300&quot; value=&quot;Slide 9 - &amp;quot;Klar rollefordeling&amp;quot;&quot;/&gt;&lt;property id=&quot;20307&quot; value=&quot;476&quot;/&gt;&lt;/object&gt;&lt;object type=&quot;3&quot; unique_id=&quot;28499&quot;&gt;&lt;property id=&quot;20148&quot; value=&quot;5&quot;/&gt;&lt;property id=&quot;20300&quot; value=&quot;Slide 10 - &amp;quot;Andre roller på dagen&amp;quot;&quot;/&gt;&lt;property id=&quot;20307&quot; value=&quot;477&quot;/&gt;&lt;/object&gt;&lt;object type=&quot;3&quot; unique_id=&quot;28500&quot;&gt;&lt;property id=&quot;20148&quot; value=&quot;5&quot;/&gt;&lt;property id=&quot;20300&quot; value=&quot;Slide 11 - &amp;quot;Patientflyttemøder og -lister&amp;quot;&quot;/&gt;&lt;property id=&quot;20307&quot; value=&quot;478&quot;/&gt;&lt;/object&gt;&lt;object type=&quot;3&quot; unique_id=&quot;28501&quot;&gt;&lt;property id=&quot;20148&quot; value=&quot;5&quot;/&gt;&lt;property id=&quot;20300&quot; value=&quot;Slide 12 - &amp;quot;Kick-off, patientflytning kl. 6.00&amp;quot;&quot;/&gt;&lt;property id=&quot;20307&quot; value=&quot;479&quot;/&gt;&lt;/object&gt;&lt;object type=&quot;3&quot; unique_id=&quot;28502&quot;&gt;&lt;property id=&quot;20148&quot; value=&quot;5&quot;/&gt;&lt;property id=&quot;20300&quot; value=&quot;Slide 13 - &amp;quot;Patientflytning i gang&amp;quot;&quot;/&gt;&lt;property id=&quot;20307&quot; value=&quot;480&quot;/&gt;&lt;/object&gt;&lt;object type=&quot;3&quot; unique_id=&quot;28503&quot;&gt;&lt;property id=&quot;20148&quot; value=&quot;5&quot;/&gt;&lt;property id=&quot;20300&quot; value=&quot;Slide 14 - &amp;quot;Modtagelse af patienterne&amp;quot;&quot;/&gt;&lt;property id=&quot;20307&quot; value=&quot;481&quot;/&gt;&lt;/object&gt;&lt;object type=&quot;3&quot; unique_id=&quot;28504&quot;&gt;&lt;property id=&quot;20148&quot; value=&quot;5&quot;/&gt;&lt;property id=&quot;20300&quot; value=&quot;Slide 15 - &amp;quot;Pårørendeplan&amp;quot;&quot;/&gt;&lt;property id=&quot;20307&quot; value=&quot;482&quot;/&gt;&lt;/object&gt;&lt;object type=&quot;3&quot; unique_id=&quot;28505&quot;&gt;&lt;property id=&quot;20148&quot; value=&quot;5&quot;/&gt;&lt;property id=&quot;20300&quot; value=&quot;Slide 16 - &amp;quot;Pårørendeplan&amp;quot;&quot;/&gt;&lt;property id=&quot;20307&quot; value=&quot;483&quot;/&gt;&lt;/object&gt;&lt;object type=&quot;3&quot; unique_id=&quot;28506&quot;&gt;&lt;property id=&quot;20148&quot; value=&quot;5&quot;/&gt;&lt;property id=&quot;20300&quot; value=&quot;Slide 17 - &amp;quot;Pårørendeplan&amp;#x0D;&amp;#x0A;&amp;quot;&quot;/&gt;&lt;property id=&quot;20307&quot; value=&quot;484&quot;/&gt;&lt;/object&gt;&lt;object type=&quot;3&quot; unique_id=&quot;28507&quot;&gt;&lt;property id=&quot;20148&quot; value=&quot;5&quot;/&gt;&lt;property id=&quot;20300&quot; value=&quot;Slide 18 - &amp;quot;Spørgsmål&amp;#x0D;&amp;#x0A;&amp;quot;&quot;/&gt;&lt;property id=&quot;20307&quot; value=&quot;485&quot;/&gt;&lt;/object&gt;&lt;object type=&quot;3&quot; unique_id=&quot;28560&quot;&gt;&lt;property id=&quot;20148&quot; value=&quot;5&quot;/&gt;&lt;property id=&quot;20300&quot; value=&quot;Slide 22&quot;/&gt;&lt;property id=&quot;20307&quot; value=&quot;48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01a_RMdias_BRED">
  <a:themeElements>
    <a:clrScheme name="01a_RMdias_BRED 1">
      <a:dk1>
        <a:srgbClr val="3F3018"/>
      </a:dk1>
      <a:lt1>
        <a:srgbClr val="FFFFFF"/>
      </a:lt1>
      <a:dk2>
        <a:srgbClr val="990033"/>
      </a:dk2>
      <a:lt2>
        <a:srgbClr val="D2D2D2"/>
      </a:lt2>
      <a:accent1>
        <a:srgbClr val="E3DFD4"/>
      </a:accent1>
      <a:accent2>
        <a:srgbClr val="84715E"/>
      </a:accent2>
      <a:accent3>
        <a:srgbClr val="FFFFFF"/>
      </a:accent3>
      <a:accent4>
        <a:srgbClr val="342713"/>
      </a:accent4>
      <a:accent5>
        <a:srgbClr val="EFECE6"/>
      </a:accent5>
      <a:accent6>
        <a:srgbClr val="776654"/>
      </a:accent6>
      <a:hlink>
        <a:srgbClr val="990033"/>
      </a:hlink>
      <a:folHlink>
        <a:srgbClr val="3F3018"/>
      </a:folHlink>
    </a:clrScheme>
    <a:fontScheme name="01a_RMdias_B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01a_RMdias_BRED 1">
        <a:dk1>
          <a:srgbClr val="3F3018"/>
        </a:dk1>
        <a:lt1>
          <a:srgbClr val="FFFFFF"/>
        </a:lt1>
        <a:dk2>
          <a:srgbClr val="990033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FFFFFF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2">
        <a:dk1>
          <a:srgbClr val="3F3018"/>
        </a:dk1>
        <a:lt1>
          <a:srgbClr val="E3DFD4"/>
        </a:lt1>
        <a:dk2>
          <a:srgbClr val="84715E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EFECE6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3">
        <a:dk1>
          <a:srgbClr val="760027"/>
        </a:dk1>
        <a:lt1>
          <a:srgbClr val="E3DFD4"/>
        </a:lt1>
        <a:dk2>
          <a:srgbClr val="990033"/>
        </a:dk2>
        <a:lt2>
          <a:srgbClr val="FFFFFF"/>
        </a:lt2>
        <a:accent1>
          <a:srgbClr val="E3DFD4"/>
        </a:accent1>
        <a:accent2>
          <a:srgbClr val="84715E"/>
        </a:accent2>
        <a:accent3>
          <a:srgbClr val="CAAAAD"/>
        </a:accent3>
        <a:accent4>
          <a:srgbClr val="C2BEB5"/>
        </a:accent4>
        <a:accent5>
          <a:srgbClr val="EFECE6"/>
        </a:accent5>
        <a:accent6>
          <a:srgbClr val="776654"/>
        </a:accent6>
        <a:hlink>
          <a:srgbClr val="3F3018"/>
        </a:hlink>
        <a:folHlink>
          <a:srgbClr val="3F301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_RMdias_BRED 4">
        <a:dk1>
          <a:srgbClr val="3F3018"/>
        </a:dk1>
        <a:lt1>
          <a:srgbClr val="84715E"/>
        </a:lt1>
        <a:dk2>
          <a:srgbClr val="E3DFD4"/>
        </a:dk2>
        <a:lt2>
          <a:srgbClr val="655647"/>
        </a:lt2>
        <a:accent1>
          <a:srgbClr val="3F3018"/>
        </a:accent1>
        <a:accent2>
          <a:srgbClr val="84715E"/>
        </a:accent2>
        <a:accent3>
          <a:srgbClr val="C2BBB6"/>
        </a:accent3>
        <a:accent4>
          <a:srgbClr val="342713"/>
        </a:accent4>
        <a:accent5>
          <a:srgbClr val="AFADAB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1960</Words>
  <Application>Microsoft Office PowerPoint</Application>
  <PresentationFormat>Skærmshow (4:3)</PresentationFormat>
  <Paragraphs>278</Paragraphs>
  <Slides>34</Slides>
  <Notes>22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10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34</vt:i4>
      </vt:variant>
    </vt:vector>
  </HeadingPairs>
  <TitlesOfParts>
    <vt:vector size="45" baseType="lpstr">
      <vt:lpstr>Arial</vt:lpstr>
      <vt:lpstr>Calibri</vt:lpstr>
      <vt:lpstr>Courier New</vt:lpstr>
      <vt:lpstr>MyriadPro-Regular</vt:lpstr>
      <vt:lpstr>MyriadPro-Semibold</vt:lpstr>
      <vt:lpstr>Symbol</vt:lpstr>
      <vt:lpstr>Times</vt:lpstr>
      <vt:lpstr>Times New Roman</vt:lpstr>
      <vt:lpstr>Verdana</vt:lpstr>
      <vt:lpstr>Wingdings</vt:lpstr>
      <vt:lpstr>01a_RMdias_BRED</vt:lpstr>
      <vt:lpstr>Referat  fra Brugerrådsmødet den 12. oktober 2022  Formøde 15.30-16.30 Brugerrådsmøde 16.30-19.00  L118 Regionshospitalet Gødstrup </vt:lpstr>
      <vt:lpstr>Program </vt:lpstr>
      <vt:lpstr> Velkomst v. Birgitte  Kl. 16.30 – 16.35</vt:lpstr>
      <vt:lpstr>Velkomst til ny sygeplejefaglig direktør Rikke Degn  Kl. 16.35 – 17.00 </vt:lpstr>
      <vt:lpstr>Præsentation fra sygeplejefaglig direktør Rikke Degn Inddragelse af patienter og pårørende  Regionshospitalet Gødstrup</vt:lpstr>
      <vt:lpstr>Hemmeligheden i al Hjælpekunst Søren Kierkegaard 1859</vt:lpstr>
      <vt:lpstr>Borgernes sundhedsvæsen Inddragelse af patienter og pårørende</vt:lpstr>
      <vt:lpstr>Patientinddragelse</vt:lpstr>
      <vt:lpstr>Hvordan sikres patienter og pårørende indflydelse i Gødstrup?</vt:lpstr>
      <vt:lpstr>PowerPoint-præsentation</vt:lpstr>
      <vt:lpstr>Et tilbageblik på Brugerrådets arbejde.</vt:lpstr>
      <vt:lpstr>PowerPoint-præsentation</vt:lpstr>
      <vt:lpstr>Fortsat</vt:lpstr>
      <vt:lpstr>PowerPoint-præsentation</vt:lpstr>
      <vt:lpstr>Præsentationsrunde</vt:lpstr>
      <vt:lpstr> Præsentationsrunde af Brugerrådets medlemmer  og motivation for at være med i rådet.</vt:lpstr>
      <vt:lpstr>Inddragelse fra to perspektiver  Kl. 17.00 – 17.45 </vt:lpstr>
      <vt:lpstr>Referat</vt:lpstr>
      <vt:lpstr>Samarbejde med pårørende</vt:lpstr>
      <vt:lpstr>PowerPoint-præsentation</vt:lpstr>
      <vt:lpstr>Tilbud til pårørende Lov om social service § 84.</vt:lpstr>
      <vt:lpstr>Der er nationalt defineret syv fokusområder for en værdig ældrepleje</vt:lpstr>
      <vt:lpstr>Strategi og indsats</vt:lpstr>
      <vt:lpstr>Pårørendes stemme</vt:lpstr>
      <vt:lpstr>PowerPoint-præsentation</vt:lpstr>
      <vt:lpstr>PowerPoint-præsentation</vt:lpstr>
      <vt:lpstr>PowerPoint-præsentation</vt:lpstr>
      <vt:lpstr>PowerPoint-præsentation</vt:lpstr>
      <vt:lpstr>  Spisepause             Kl. 17.45 – 18.15</vt:lpstr>
      <vt:lpstr>Orientering, hvad rører sig i Gødstrup  v. Birgitte</vt:lpstr>
      <vt:lpstr>Orientering..</vt:lpstr>
      <vt:lpstr>Orientering..</vt:lpstr>
      <vt:lpstr>  Eventuelt   Kl. 18.40 – 19.00</vt:lpstr>
      <vt:lpstr>Emner til kommende Brugerrådsmøder </vt:lpstr>
    </vt:vector>
  </TitlesOfParts>
  <Company>Århus Amt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 MIDTJYLLAND UNDER DANNELSE</dc:title>
  <dc:creator>Informatik</dc:creator>
  <cp:lastModifiedBy>Maiken Sand</cp:lastModifiedBy>
  <cp:revision>973</cp:revision>
  <cp:lastPrinted>2022-10-12T08:06:03Z</cp:lastPrinted>
  <dcterms:created xsi:type="dcterms:W3CDTF">2006-12-19T08:10:04Z</dcterms:created>
  <dcterms:modified xsi:type="dcterms:W3CDTF">2023-04-12T09:19:22Z</dcterms:modified>
</cp:coreProperties>
</file>